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78" r:id="rId2"/>
    <p:sldId id="775" r:id="rId3"/>
    <p:sldId id="776" r:id="rId4"/>
    <p:sldId id="777" r:id="rId5"/>
    <p:sldId id="779" r:id="rId6"/>
    <p:sldId id="780" r:id="rId7"/>
    <p:sldId id="393" r:id="rId8"/>
    <p:sldId id="394" r:id="rId9"/>
    <p:sldId id="395" r:id="rId10"/>
    <p:sldId id="783" r:id="rId11"/>
    <p:sldId id="784" r:id="rId12"/>
    <p:sldId id="786" r:id="rId13"/>
    <p:sldId id="788" r:id="rId14"/>
    <p:sldId id="789" r:id="rId15"/>
    <p:sldId id="790" r:id="rId16"/>
    <p:sldId id="528" r:id="rId17"/>
    <p:sldId id="792" r:id="rId18"/>
    <p:sldId id="793" r:id="rId19"/>
    <p:sldId id="794" r:id="rId20"/>
    <p:sldId id="797" r:id="rId21"/>
    <p:sldId id="796" r:id="rId22"/>
    <p:sldId id="795" r:id="rId23"/>
    <p:sldId id="798" r:id="rId24"/>
    <p:sldId id="791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7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There are many options including custom functions </a:t>
            </a:r>
            <a:r>
              <a:rPr lang="en-US" sz="1200" b="1" dirty="0" err="1">
                <a:solidFill>
                  <a:schemeClr val="bg1"/>
                </a:solidFill>
              </a:rPr>
              <a:t>lapply</a:t>
            </a:r>
            <a:r>
              <a:rPr lang="en-US" sz="1200" b="1" dirty="0">
                <a:solidFill>
                  <a:schemeClr val="bg1"/>
                </a:solidFill>
              </a:rPr>
              <a:t> and here is a loop so we can learn step by step.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    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c(chardonnay, coffee)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Topic names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chardonnay','coffee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’)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the files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876940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 while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would return a list with two elements.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some improved word clouds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28650" y="169984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C_CommonalityCloud.R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F1328A-6AF5-418A-8C98-E9C4B493C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8" name="Picture 2" descr="Image result for nlp  meme">
            <a:extLst>
              <a:ext uri="{FF2B5EF4-FFF2-40B4-BE49-F238E27FC236}">
                <a16:creationId xmlns:a16="http://schemas.microsoft.com/office/drawing/2014/main" id="{A1674E6A-9505-8141-BCDE-AA15BDDC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5754CB-FA99-6C3F-2752-4170089D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86100"/>
            <a:ext cx="3352800" cy="685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BDFD06-17B2-3637-EA93-E75FEF3A8DA5}"/>
              </a:ext>
            </a:extLst>
          </p:cNvPr>
          <p:cNvCxnSpPr/>
          <p:nvPr/>
        </p:nvCxnSpPr>
        <p:spPr>
          <a:xfrm>
            <a:off x="4386337" y="3198644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D77BE0-E84E-B48D-46A4-EC52B05E6BC1}"/>
              </a:ext>
            </a:extLst>
          </p:cNvPr>
          <p:cNvCxnSpPr/>
          <p:nvPr/>
        </p:nvCxnSpPr>
        <p:spPr>
          <a:xfrm>
            <a:off x="5469321" y="3198644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4811" y="4828338"/>
            <a:ext cx="3703699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*Caveat – the results in R are normalized/scaled by default &amp; document lengths are not the same 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47F79CBE-D204-7CC3-C45D-4638E1124630}"/>
              </a:ext>
            </a:extLst>
          </p:cNvPr>
          <p:cNvSpPr/>
          <p:nvPr/>
        </p:nvSpPr>
        <p:spPr>
          <a:xfrm>
            <a:off x="5197890" y="2935545"/>
            <a:ext cx="3703699" cy="1798296"/>
          </a:xfrm>
          <a:prstGeom prst="wedgeRectCallout">
            <a:avLst>
              <a:gd name="adj1" fmla="val -123833"/>
              <a:gd name="adj2" fmla="val -251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0EA7F-7648-A9B2-F11D-60A9C8104CE6}"/>
              </a:ext>
            </a:extLst>
          </p:cNvPr>
          <p:cNvSpPr txBox="1"/>
          <p:nvPr/>
        </p:nvSpPr>
        <p:spPr>
          <a:xfrm>
            <a:off x="5270780" y="2970505"/>
            <a:ext cx="2832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log base 10 is the number of times a number is needed to be multiplied to reach the number [10*10*10=1000]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DEFAULT in tm is to use Euler’s Number (natural log) 2.718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So e^6.91  is ~1000</a:t>
            </a:r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DocumentTermMatrix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DocumentTermMatr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F187DC-FA36-64FE-67F2-DD8C88E0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3842293"/>
            <a:ext cx="7772400" cy="554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DocumentTermMatrix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3904115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B7B4-5660-FCE2-EDEC-E4CCCF579735}"/>
              </a:ext>
            </a:extLst>
          </p:cNvPr>
          <p:cNvCxnSpPr/>
          <p:nvPr/>
        </p:nvCxnSpPr>
        <p:spPr>
          <a:xfrm>
            <a:off x="2266224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E1C17-C09F-D47C-A135-CD5A34C574D3}"/>
              </a:ext>
            </a:extLst>
          </p:cNvPr>
          <p:cNvCxnSpPr/>
          <p:nvPr/>
        </p:nvCxnSpPr>
        <p:spPr>
          <a:xfrm>
            <a:off x="3235738" y="3847221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22B7B-5215-D16D-8B37-6F3EA133F6B1}"/>
              </a:ext>
            </a:extLst>
          </p:cNvPr>
          <p:cNvCxnSpPr/>
          <p:nvPr/>
        </p:nvCxnSpPr>
        <p:spPr>
          <a:xfrm>
            <a:off x="3985388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F5C08C-B699-A9B9-B481-7702D9553DA1}"/>
              </a:ext>
            </a:extLst>
          </p:cNvPr>
          <p:cNvCxnSpPr/>
          <p:nvPr/>
        </p:nvCxnSpPr>
        <p:spPr>
          <a:xfrm>
            <a:off x="5235654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8CA4C6-66BC-C622-AAB0-9ABD579426BB}"/>
              </a:ext>
            </a:extLst>
          </p:cNvPr>
          <p:cNvCxnSpPr/>
          <p:nvPr/>
        </p:nvCxnSpPr>
        <p:spPr>
          <a:xfrm>
            <a:off x="6948255" y="3889156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43536-92AE-649B-8656-FD7A1BE8E9B3}"/>
              </a:ext>
            </a:extLst>
          </p:cNvPr>
          <p:cNvCxnSpPr/>
          <p:nvPr/>
        </p:nvCxnSpPr>
        <p:spPr>
          <a:xfrm>
            <a:off x="5951662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365"/>
              </p:ext>
            </p:extLst>
          </p:nvPr>
        </p:nvGraphicFramePr>
        <p:xfrm>
          <a:off x="533464" y="2646811"/>
          <a:ext cx="445364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Doc_n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85700"/>
              </p:ext>
            </p:extLst>
          </p:nvPr>
        </p:nvGraphicFramePr>
        <p:xfrm>
          <a:off x="6101536" y="2646811"/>
          <a:ext cx="2057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38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B_Simple_WordCloud.R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57D1E38-3730-47A2-A41E-4A4C2080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3213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00251" y="395206"/>
            <a:ext cx="8651785" cy="447263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B_Simple_WordCloud.R</a:t>
            </a:r>
            <a:endParaRPr lang="en-US" sz="2000" b="1" dirty="0">
              <a:solidFill>
                <a:srgbClr val="13705B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2" y="1677990"/>
            <a:ext cx="4517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cleanCopurs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… changes numeric with the generic string “number” so be careful with your preprocessing steps!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3BDF-B167-45C0-ABC9-27E91C10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2425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24" name="Oval 23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6909B54-736A-45B3-A75F-2AE40845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18112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3742</TotalTime>
  <Words>1201</Words>
  <Application>Microsoft Macintosh PowerPoint</Application>
  <PresentationFormat>On-screen Show (4:3)</PresentationFormat>
  <Paragraphs>271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Calibri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Let’s Practice!</vt:lpstr>
      <vt:lpstr>B_Simple_WordCloud.R</vt:lpstr>
      <vt:lpstr>PowerPoint Presentation</vt:lpstr>
      <vt:lpstr>WCs are boring with a single corpus.</vt:lpstr>
      <vt:lpstr>With 2+ Corpora, WCs are more insightful</vt:lpstr>
      <vt:lpstr>Dealing with many text files is tricky.</vt:lpstr>
      <vt:lpstr>Manipulating multiple corpora</vt:lpstr>
      <vt:lpstr>The new WC will examine inner and disjoins</vt:lpstr>
      <vt:lpstr>What tokens are in common?</vt:lpstr>
      <vt:lpstr>Lets make some improved word clouds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133</cp:revision>
  <cp:lastPrinted>2018-11-26T18:56:28Z</cp:lastPrinted>
  <dcterms:created xsi:type="dcterms:W3CDTF">2018-05-23T17:24:59Z</dcterms:created>
  <dcterms:modified xsi:type="dcterms:W3CDTF">2025-04-29T02:29:42Z</dcterms:modified>
</cp:coreProperties>
</file>