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7" r:id="rId2"/>
    <p:sldId id="454" r:id="rId3"/>
    <p:sldId id="455" r:id="rId4"/>
    <p:sldId id="544" r:id="rId5"/>
    <p:sldId id="466" r:id="rId6"/>
    <p:sldId id="477" r:id="rId7"/>
    <p:sldId id="545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420DF6-8293-41CB-8CCD-5A792B91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0549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D32484F-813B-498D-8A79-E7FD292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5939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91D7-E6E6-0A4C-BAAA-C547362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E158-8409-CA4C-9FA6-EBDFA1E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6980E-4E6F-2A46-A208-8286863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C3B70-14F9-764E-AD4A-AFB3CE04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E-96</a:t>
            </a:r>
            <a:endParaRPr lang="en-US" dirty="0"/>
          </a:p>
        </p:txBody>
      </p:sp>
      <p:pic>
        <p:nvPicPr>
          <p:cNvPr id="8" name="Picture 7" descr="Chapt1 Text Mining Workflow v3.png">
            <a:extLst>
              <a:ext uri="{FF2B5EF4-FFF2-40B4-BE49-F238E27FC236}">
                <a16:creationId xmlns:a16="http://schemas.microsoft.com/office/drawing/2014/main" id="{7E5C30C1-7BAC-5B47-AC78-E8EFAF24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647352" y="1761218"/>
            <a:ext cx="3555075" cy="452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15E572-D3BC-A545-9AE0-A94646A8AE83}"/>
              </a:ext>
            </a:extLst>
          </p:cNvPr>
          <p:cNvGrpSpPr/>
          <p:nvPr/>
        </p:nvGrpSpPr>
        <p:grpSpPr>
          <a:xfrm>
            <a:off x="1440913" y="1953003"/>
            <a:ext cx="1471236" cy="3827961"/>
            <a:chOff x="6603961" y="1572853"/>
            <a:chExt cx="1321732" cy="4165856"/>
          </a:xfrm>
        </p:grpSpPr>
        <p:sp>
          <p:nvSpPr>
            <p:cNvPr id="10" name="Arrow: Down 4">
              <a:extLst>
                <a:ext uri="{FF2B5EF4-FFF2-40B4-BE49-F238E27FC236}">
                  <a16:creationId xmlns:a16="http://schemas.microsoft.com/office/drawing/2014/main" id="{9CBC49F3-2444-594D-BF3C-CCA1C4FEF05B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F77A6-CDF0-B64C-BA16-0D964FCE12D0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EF483-6E49-8D40-9BF1-028ED918C725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49EA9-5C3E-5143-8312-466227603339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88E6E5F8-4FB3-6444-8D91-413EA7D3B0C3}"/>
              </a:ext>
            </a:extLst>
          </p:cNvPr>
          <p:cNvSpPr/>
          <p:nvPr/>
        </p:nvSpPr>
        <p:spPr>
          <a:xfrm rot="5400000">
            <a:off x="2405336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0166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396472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06863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96472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1536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Bag of Words, how is data organized?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4617577"/>
            <a:ext cx="4453646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248574"/>
            <a:ext cx="445364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DTM/TDM and change to a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43640"/>
              </p:ext>
            </p:extLst>
          </p:nvPr>
        </p:nvGraphicFramePr>
        <p:xfrm>
          <a:off x="365759" y="1681805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365759" y="1301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A66C7-8011-4A5F-A82A-92177B696CA0}"/>
              </a:ext>
            </a:extLst>
          </p:cNvPr>
          <p:cNvSpPr/>
          <p:nvPr/>
        </p:nvSpPr>
        <p:spPr>
          <a:xfrm>
            <a:off x="5129846" y="4248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Why are DTM &amp; TDM Sparse?  What do they represent?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7BD3E-8060-4D7E-B28F-7036109F93D8}"/>
              </a:ext>
            </a:extLst>
          </p:cNvPr>
          <p:cNvSpPr/>
          <p:nvPr/>
        </p:nvSpPr>
        <p:spPr>
          <a:xfrm>
            <a:off x="5129846" y="4617577"/>
            <a:ext cx="3513458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algn="ctr"/>
            <a:endParaRPr lang="en-US" sz="3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13972-4453-478B-B709-646647E27FDC}"/>
              </a:ext>
            </a:extLst>
          </p:cNvPr>
          <p:cNvSpPr txBox="1"/>
          <p:nvPr/>
        </p:nvSpPr>
        <p:spPr>
          <a:xfrm>
            <a:off x="6457950" y="484077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753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 animBg="1"/>
      <p:bldP spid="19" grpId="0" animBg="1"/>
      <p:bldP spid="2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18234"/>
            <a:ext cx="7886700" cy="591477"/>
          </a:xfrm>
        </p:spPr>
        <p:txBody>
          <a:bodyPr/>
          <a:lstStyle/>
          <a:p>
            <a:r>
              <a:rPr lang="en-US" dirty="0"/>
              <a:t>Let’s </a:t>
            </a:r>
            <a:r>
              <a:rPr lang="en-US" strike="sngStrike" dirty="0"/>
              <a:t>Practice </a:t>
            </a:r>
            <a:r>
              <a:rPr lang="en-US" dirty="0"/>
              <a:t>Review!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FF30F4A-146D-40DD-A88A-5E29DDD46A50}"/>
              </a:ext>
            </a:extLst>
          </p:cNvPr>
          <p:cNvSpPr txBox="1">
            <a:spLocks/>
          </p:cNvSpPr>
          <p:nvPr/>
        </p:nvSpPr>
        <p:spPr>
          <a:xfrm>
            <a:off x="628650" y="1842234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A_text_organization_REVIEW.R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949CF44-33B9-4197-A954-AA48AD0D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3180636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3611</TotalTime>
  <Words>311</Words>
  <Application>Microsoft Macintosh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Consolas</vt:lpstr>
      <vt:lpstr>1_Office Theme</vt:lpstr>
      <vt:lpstr>Text Mining</vt:lpstr>
      <vt:lpstr>What is Text Mining?</vt:lpstr>
      <vt:lpstr>What is Text Mining?</vt:lpstr>
      <vt:lpstr>TM Project Workflow</vt:lpstr>
      <vt:lpstr>R for Cleaning Steps</vt:lpstr>
      <vt:lpstr>For Bag of Words, how is data organized?</vt:lpstr>
      <vt:lpstr>Let’s Practice Review!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134</cp:revision>
  <cp:lastPrinted>2018-11-26T18:56:28Z</cp:lastPrinted>
  <dcterms:created xsi:type="dcterms:W3CDTF">2018-05-23T17:24:59Z</dcterms:created>
  <dcterms:modified xsi:type="dcterms:W3CDTF">2025-04-28T22:03:18Z</dcterms:modified>
</cp:coreProperties>
</file>