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Ted</a:t>
            </a:r>
            <a:r>
              <a:rPr/>
              <a:t> </a:t>
            </a:r>
            <a:r>
              <a:rPr/>
              <a:t>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information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example_pptx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 pptx</dc:title>
  <dc:creator/>
  <cp:keywords/>
  <dcterms:created xsi:type="dcterms:W3CDTF">2021-04-30T00:22:58Z</dcterms:created>
  <dcterms:modified xsi:type="dcterms:W3CDTF">2021-04-30T00:22:58Z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