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3" r:id="rId17"/>
    <p:sldId id="314" r:id="rId18"/>
    <p:sldId id="315" r:id="rId19"/>
    <p:sldId id="316" r:id="rId20"/>
    <p:sldId id="322" r:id="rId21"/>
    <p:sldId id="323" r:id="rId22"/>
    <p:sldId id="324" r:id="rId23"/>
    <p:sldId id="325" r:id="rId24"/>
    <p:sldId id="319" r:id="rId25"/>
    <p:sldId id="341" r:id="rId26"/>
    <p:sldId id="342" r:id="rId27"/>
    <p:sldId id="343" r:id="rId28"/>
    <p:sldId id="344" r:id="rId29"/>
    <p:sldId id="345" r:id="rId30"/>
    <p:sldId id="371" r:id="rId31"/>
    <p:sldId id="372" r:id="rId32"/>
    <p:sldId id="3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9728" autoAdjust="0"/>
  </p:normalViewPr>
  <p:slideViewPr>
    <p:cSldViewPr snapToGrid="0">
      <p:cViewPr varScale="1">
        <p:scale>
          <a:sx n="96" d="100"/>
          <a:sy n="96" d="100"/>
        </p:scale>
        <p:origin x="2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5/11/23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5/11/23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5/11/23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5/11/23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5/11/23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5/11/23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5/11/23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5/11/23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7814</TotalTime>
  <Words>1775</Words>
  <Application>Microsoft Macintosh PowerPoint</Application>
  <PresentationFormat>On-screen Show (4:3)</PresentationFormat>
  <Paragraphs>344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SF Pro Text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A_Bank Loans Decision Tree.R 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114</cp:revision>
  <dcterms:created xsi:type="dcterms:W3CDTF">2018-05-23T17:24:59Z</dcterms:created>
  <dcterms:modified xsi:type="dcterms:W3CDTF">2023-05-11T18:32:45Z</dcterms:modified>
</cp:coreProperties>
</file>