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77" r:id="rId2"/>
    <p:sldId id="622" r:id="rId3"/>
    <p:sldId id="623" r:id="rId4"/>
    <p:sldId id="378" r:id="rId5"/>
    <p:sldId id="625" r:id="rId6"/>
    <p:sldId id="624" r:id="rId7"/>
    <p:sldId id="626" r:id="rId8"/>
    <p:sldId id="629" r:id="rId9"/>
    <p:sldId id="628" r:id="rId10"/>
    <p:sldId id="630" r:id="rId11"/>
    <p:sldId id="627" r:id="rId12"/>
    <p:sldId id="631" r:id="rId13"/>
    <p:sldId id="632" r:id="rId14"/>
    <p:sldId id="633" r:id="rId15"/>
    <p:sldId id="634" r:id="rId16"/>
    <p:sldId id="635" r:id="rId17"/>
    <p:sldId id="636" r:id="rId18"/>
    <p:sldId id="638" r:id="rId19"/>
    <p:sldId id="63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3" autoAdjust="0"/>
    <p:restoredTop sz="79449" autoAdjust="0"/>
  </p:normalViewPr>
  <p:slideViewPr>
    <p:cSldViewPr snapToGrid="0">
      <p:cViewPr varScale="1">
        <p:scale>
          <a:sx n="81" d="100"/>
          <a:sy n="81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285C-12A2-90DB-1B19-7D043E87B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5/19/23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B1221DD-A498-4230-1333-CA62A6D6B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B965-6268-57EC-0307-71FE9E29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C02B-8998-4A16-CA6B-9D0773E72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E15-4E65-7EAD-2C82-21848A66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A115779-091E-48F0-9384-773FD7C71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E8797B9-686A-70D9-7781-7731FD56AF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111665-BA36-AEA6-824A-EF31A4686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60CE06-7824-8232-1EFE-2AC9F8E97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442B7E9-B57D-5619-5CB8-6CACFCD5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32E1A46-992A-B9E8-13D0-F2E3AD787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A0E69-76F0-B4B9-97D0-A257A998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2E3AF-2AE0-7869-D3C9-86AAE302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Captain Obvious, you know functions…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0FAC-ECE1-7D60-7502-08D77F6F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182B-0A3E-AF12-B2E4-2298432A1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FB80-B7CD-D6F1-4B2F-17A5DDAF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31" y="1608549"/>
            <a:ext cx="4530619" cy="4477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6DE97-F58C-63F7-1E88-D11BD975D2A0}"/>
              </a:ext>
            </a:extLst>
          </p:cNvPr>
          <p:cNvSpPr txBox="1"/>
          <p:nvPr/>
        </p:nvSpPr>
        <p:spPr>
          <a:xfrm>
            <a:off x="400050" y="2828835"/>
            <a:ext cx="3584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sample(1:nrow(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),10)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6530F-9F9E-2AC6-4EEB-7F39C0BBB89E}"/>
              </a:ext>
            </a:extLst>
          </p:cNvPr>
          <p:cNvSpPr txBox="1"/>
          <p:nvPr/>
        </p:nvSpPr>
        <p:spPr>
          <a:xfrm>
            <a:off x="4220585" y="6085956"/>
            <a:ext cx="429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Stable Diffusion w/portrait+1:</a:t>
            </a:r>
          </a:p>
          <a:p>
            <a:pPr algn="r"/>
            <a:r>
              <a:rPr lang="en-US" sz="1000" dirty="0"/>
              <a:t>captain obvious, photorealistic, , Realistic, Realistic, Canon50, Dynamic Lighting</a:t>
            </a:r>
          </a:p>
        </p:txBody>
      </p:sp>
    </p:spTree>
    <p:extLst>
      <p:ext uri="{BB962C8B-B14F-4D97-AF65-F5344CB8AC3E}">
        <p14:creationId xmlns:p14="http://schemas.microsoft.com/office/powerpoint/2010/main" val="298660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2A6C2-62DC-79C4-A908-433E05FC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829F7-A00D-440E-7708-D14BBFD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You can check these components with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E4436-9C87-2ABB-491C-9198C7F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FA53-606D-CD23-C317-DADF22083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65306-0E24-ADF3-D673-280A548E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66" y="3236501"/>
            <a:ext cx="5858237" cy="8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4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20570-4AB4-68F8-C922-E3195FD8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7977D-004E-7811-6DBC-13BB7437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an exception.  “primitive”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4BB52-D0B4-8999-C498-76FD1D80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5D81-7540-BAAE-1B8C-FA55924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47DC1-B292-053E-47E0-5892CE3681F8}"/>
              </a:ext>
            </a:extLst>
          </p:cNvPr>
          <p:cNvSpPr/>
          <p:nvPr/>
        </p:nvSpPr>
        <p:spPr>
          <a:xfrm>
            <a:off x="2271220" y="2273077"/>
            <a:ext cx="4601560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Primitive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They call C to be FAST.</a:t>
            </a:r>
          </a:p>
        </p:txBody>
      </p:sp>
    </p:spTree>
    <p:extLst>
      <p:ext uri="{BB962C8B-B14F-4D97-AF65-F5344CB8AC3E}">
        <p14:creationId xmlns:p14="http://schemas.microsoft.com/office/powerpoint/2010/main" val="38070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41CBD-EFD7-3D0B-B36A-3F8A1B55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69786-8A8A-7ADA-95CD-504F27A6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62CB-C084-6FFB-61D9-F028454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5354-FAB5-6EDB-B671-D19FBD8F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A2846-64A7-8C4B-E4B7-41B49E4C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84" y="2299138"/>
            <a:ext cx="5756916" cy="22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34019-4560-F544-BA5D-DA5995EB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6F8745-48AB-55F5-21F6-35CDC8C2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365126"/>
            <a:ext cx="8860220" cy="591477"/>
          </a:xfrm>
        </p:spPr>
        <p:txBody>
          <a:bodyPr/>
          <a:lstStyle/>
          <a:p>
            <a:r>
              <a:rPr lang="en-US" sz="2400" dirty="0"/>
              <a:t>There are a lot of supporting functions that aren’t that helpful IMHO.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56F6-58FB-0149-660A-B7279D7F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9784-A47B-DCE7-B63A-976C85955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514AE-E158-E6CD-A9BF-D3EC8E5D1FA0}"/>
              </a:ext>
            </a:extLst>
          </p:cNvPr>
          <p:cNvSpPr txBox="1"/>
          <p:nvPr/>
        </p:nvSpPr>
        <p:spPr>
          <a:xfrm>
            <a:off x="1340069" y="2333325"/>
            <a:ext cx="6463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Get all information from a package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bjs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&lt;-</a:t>
            </a:r>
            <a:r>
              <a:rPr lang="en-US" dirty="0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package:base</a:t>
            </a:r>
            <a:r>
              <a:rPr lang="en-US" dirty="0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inherits 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Filter down to just function class objects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funs &lt;-</a:t>
            </a:r>
            <a:r>
              <a:rPr lang="en-US" dirty="0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is.function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E4A7D5-1DFA-F939-3152-C5EF373663D6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It’s easier to look at package documentation.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674F-741C-AF0E-D421-E6517F21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4C27C9-961E-8655-D698-614DF737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702565" cy="591477"/>
          </a:xfrm>
        </p:spPr>
        <p:txBody>
          <a:bodyPr/>
          <a:lstStyle/>
          <a:p>
            <a:r>
              <a:rPr lang="en-US" sz="2400" dirty="0"/>
              <a:t>As you get more advanced you will need to make custom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5BAF0-4B20-2D1E-85A8-E1ECA71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82AB-0CBC-9DDF-559B-973887ABA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EA006-6D72-B1CA-BBF7-977701C99FED}"/>
              </a:ext>
            </a:extLst>
          </p:cNvPr>
          <p:cNvSpPr txBox="1"/>
          <p:nvPr/>
        </p:nvSpPr>
        <p:spPr>
          <a:xfrm>
            <a:off x="236483" y="2502315"/>
            <a:ext cx="3856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Makes code 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More robust/less error prone because code is consistently applied </a:t>
            </a:r>
            <a:r>
              <a:rPr lang="en-US" i="1" dirty="0">
                <a:cs typeface="Consolas" panose="020B0609020204030204" pitchFamily="49" charset="0"/>
              </a:rPr>
              <a:t>–no more copy/paste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Readability/auditing is easier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572F6-8760-1F04-D7D2-E3442C4ADA2B}"/>
              </a:ext>
            </a:extLst>
          </p:cNvPr>
          <p:cNvSpPr txBox="1"/>
          <p:nvPr/>
        </p:nvSpPr>
        <p:spPr>
          <a:xfrm>
            <a:off x="3566044" y="6100396"/>
            <a:ext cx="544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Stable Diffusion w/</a:t>
            </a:r>
            <a:r>
              <a:rPr lang="en-US" sz="1000" dirty="0" err="1"/>
              <a:t>inkpunk</a:t>
            </a:r>
            <a:endParaRPr lang="en-US" sz="1000" dirty="0"/>
          </a:p>
          <a:p>
            <a:pPr algn="r"/>
            <a:r>
              <a:rPr lang="en-US" sz="1000" dirty="0"/>
              <a:t>computer wizard data scientist, photorealistic, , Realistic, Realistic, Canon50, Dynamic Lighting, funny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438BEF-DA25-ECA0-EB7F-8529ADB7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483" y="1658002"/>
            <a:ext cx="4469565" cy="44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16B5-48EA-2E87-A21F-A3AE2A71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3B9B7-ECCB-9FCE-B357-07990A6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make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D786-2B7D-F097-F10F-B4DC001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A81F-6EEA-0A72-8447-48886495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259A0-4325-D0EB-CE79-7D09DB7D4420}"/>
              </a:ext>
            </a:extLst>
          </p:cNvPr>
          <p:cNvSpPr/>
          <p:nvPr/>
        </p:nvSpPr>
        <p:spPr>
          <a:xfrm>
            <a:off x="767091" y="1844288"/>
            <a:ext cx="1298192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1. Name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F6F4C-0F21-E3A9-6D11-D6E45B060394}"/>
              </a:ext>
            </a:extLst>
          </p:cNvPr>
          <p:cNvSpPr txBox="1"/>
          <p:nvPr/>
        </p:nvSpPr>
        <p:spPr>
          <a:xfrm>
            <a:off x="2164094" y="18442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C4192-19F6-E105-4B2F-F48516BD1050}"/>
              </a:ext>
            </a:extLst>
          </p:cNvPr>
          <p:cNvSpPr/>
          <p:nvPr/>
        </p:nvSpPr>
        <p:spPr>
          <a:xfrm>
            <a:off x="240631" y="5345069"/>
            <a:ext cx="8686800" cy="943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Best practices: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Use a verb for the action its doing.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Use something descriptive/non-generic. </a:t>
            </a:r>
            <a:endParaRPr lang="en-US" sz="16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6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16B5-48EA-2E87-A21F-A3AE2A71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3B9B7-ECCB-9FCE-B357-07990A6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it as a function with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D786-2B7D-F097-F10F-B4DC001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A81F-6EEA-0A72-8447-48886495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259A0-4325-D0EB-CE79-7D09DB7D4420}"/>
              </a:ext>
            </a:extLst>
          </p:cNvPr>
          <p:cNvSpPr/>
          <p:nvPr/>
        </p:nvSpPr>
        <p:spPr>
          <a:xfrm>
            <a:off x="767091" y="1844288"/>
            <a:ext cx="1298192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1. Name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F6F4C-0F21-E3A9-6D11-D6E45B060394}"/>
              </a:ext>
            </a:extLst>
          </p:cNvPr>
          <p:cNvSpPr txBox="1"/>
          <p:nvPr/>
        </p:nvSpPr>
        <p:spPr>
          <a:xfrm>
            <a:off x="2164094" y="184428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C4192-19F6-E105-4B2F-F48516BD1050}"/>
              </a:ext>
            </a:extLst>
          </p:cNvPr>
          <p:cNvSpPr/>
          <p:nvPr/>
        </p:nvSpPr>
        <p:spPr>
          <a:xfrm>
            <a:off x="240631" y="5345069"/>
            <a:ext cx="8686800" cy="943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Best practices: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Non-generic input names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Add defaults when appropriate.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5B38E-B545-3974-8DF1-D29570A09BD7}"/>
              </a:ext>
            </a:extLst>
          </p:cNvPr>
          <p:cNvSpPr/>
          <p:nvPr/>
        </p:nvSpPr>
        <p:spPr>
          <a:xfrm>
            <a:off x="2841910" y="1810159"/>
            <a:ext cx="2166325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2. function(…)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7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16B5-48EA-2E87-A21F-A3AE2A71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3B9B7-ECCB-9FCE-B357-07990A6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it as a function with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D786-2B7D-F097-F10F-B4DC001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A81F-6EEA-0A72-8447-48886495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259A0-4325-D0EB-CE79-7D09DB7D4420}"/>
              </a:ext>
            </a:extLst>
          </p:cNvPr>
          <p:cNvSpPr/>
          <p:nvPr/>
        </p:nvSpPr>
        <p:spPr>
          <a:xfrm>
            <a:off x="767091" y="1844288"/>
            <a:ext cx="1298192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1. Name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F6F4C-0F21-E3A9-6D11-D6E45B060394}"/>
              </a:ext>
            </a:extLst>
          </p:cNvPr>
          <p:cNvSpPr txBox="1"/>
          <p:nvPr/>
        </p:nvSpPr>
        <p:spPr>
          <a:xfrm>
            <a:off x="2164094" y="186135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5B38E-B545-3974-8DF1-D29570A09BD7}"/>
              </a:ext>
            </a:extLst>
          </p:cNvPr>
          <p:cNvSpPr/>
          <p:nvPr/>
        </p:nvSpPr>
        <p:spPr>
          <a:xfrm>
            <a:off x="2841910" y="1827223"/>
            <a:ext cx="2166325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2. function(…)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E5EE-85D7-D193-3CBD-960FED1D5E53}"/>
              </a:ext>
            </a:extLst>
          </p:cNvPr>
          <p:cNvSpPr/>
          <p:nvPr/>
        </p:nvSpPr>
        <p:spPr>
          <a:xfrm>
            <a:off x="5107046" y="1827223"/>
            <a:ext cx="2933294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3. Open/Close Curly Brackets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B46E5-FECC-8956-FE6B-B65CC1EFFDCE}"/>
              </a:ext>
            </a:extLst>
          </p:cNvPr>
          <p:cNvSpPr txBox="1"/>
          <p:nvPr/>
        </p:nvSpPr>
        <p:spPr>
          <a:xfrm>
            <a:off x="8035225" y="18613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B6AD7-4BBE-C182-58AA-7B9C39938ACC}"/>
              </a:ext>
            </a:extLst>
          </p:cNvPr>
          <p:cNvSpPr txBox="1"/>
          <p:nvPr/>
        </p:nvSpPr>
        <p:spPr>
          <a:xfrm>
            <a:off x="8352258" y="18613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41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16B5-48EA-2E87-A21F-A3AE2A71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3B9B7-ECCB-9FCE-B357-07990A6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it as a function with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D786-2B7D-F097-F10F-B4DC001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A81F-6EEA-0A72-8447-48886495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259A0-4325-D0EB-CE79-7D09DB7D4420}"/>
              </a:ext>
            </a:extLst>
          </p:cNvPr>
          <p:cNvSpPr/>
          <p:nvPr/>
        </p:nvSpPr>
        <p:spPr>
          <a:xfrm>
            <a:off x="767091" y="1844288"/>
            <a:ext cx="1298192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1. Name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F6F4C-0F21-E3A9-6D11-D6E45B060394}"/>
              </a:ext>
            </a:extLst>
          </p:cNvPr>
          <p:cNvSpPr txBox="1"/>
          <p:nvPr/>
        </p:nvSpPr>
        <p:spPr>
          <a:xfrm>
            <a:off x="2164094" y="186135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5B38E-B545-3974-8DF1-D29570A09BD7}"/>
              </a:ext>
            </a:extLst>
          </p:cNvPr>
          <p:cNvSpPr/>
          <p:nvPr/>
        </p:nvSpPr>
        <p:spPr>
          <a:xfrm>
            <a:off x="2841910" y="1827223"/>
            <a:ext cx="2166325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2. function(…)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E5EE-85D7-D193-3CBD-960FED1D5E53}"/>
              </a:ext>
            </a:extLst>
          </p:cNvPr>
          <p:cNvSpPr/>
          <p:nvPr/>
        </p:nvSpPr>
        <p:spPr>
          <a:xfrm>
            <a:off x="5107046" y="1827223"/>
            <a:ext cx="2933294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3. Open/Close Curly Brackets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B46E5-FECC-8956-FE6B-B65CC1EFFDCE}"/>
              </a:ext>
            </a:extLst>
          </p:cNvPr>
          <p:cNvSpPr txBox="1"/>
          <p:nvPr/>
        </p:nvSpPr>
        <p:spPr>
          <a:xfrm>
            <a:off x="8035225" y="18613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B6AD7-4BBE-C182-58AA-7B9C39938ACC}"/>
              </a:ext>
            </a:extLst>
          </p:cNvPr>
          <p:cNvSpPr txBox="1"/>
          <p:nvPr/>
        </p:nvSpPr>
        <p:spPr>
          <a:xfrm>
            <a:off x="192401" y="31673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57909-D208-47E2-1513-5EFDD88ECC7B}"/>
              </a:ext>
            </a:extLst>
          </p:cNvPr>
          <p:cNvSpPr/>
          <p:nvPr/>
        </p:nvSpPr>
        <p:spPr>
          <a:xfrm>
            <a:off x="767091" y="2564903"/>
            <a:ext cx="7268134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4. Add execution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6A440-1DB5-7EFB-92B2-13CB61533498}"/>
              </a:ext>
            </a:extLst>
          </p:cNvPr>
          <p:cNvSpPr/>
          <p:nvPr/>
        </p:nvSpPr>
        <p:spPr>
          <a:xfrm>
            <a:off x="240631" y="5345069"/>
            <a:ext cx="8686800" cy="943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Best practices: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Provide comments for yourself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Add data and output checks when appropriate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Use return() on the object to ensure the correct output is defined. 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0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16B5-48EA-2E87-A21F-A3AE2A71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3B9B7-ECCB-9FCE-B357-07990A6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it as a function with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D786-2B7D-F097-F10F-B4DC001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A81F-6EEA-0A72-8447-48886495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259A0-4325-D0EB-CE79-7D09DB7D4420}"/>
              </a:ext>
            </a:extLst>
          </p:cNvPr>
          <p:cNvSpPr/>
          <p:nvPr/>
        </p:nvSpPr>
        <p:spPr>
          <a:xfrm>
            <a:off x="767091" y="1844288"/>
            <a:ext cx="1298192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1. Name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F6F4C-0F21-E3A9-6D11-D6E45B060394}"/>
              </a:ext>
            </a:extLst>
          </p:cNvPr>
          <p:cNvSpPr txBox="1"/>
          <p:nvPr/>
        </p:nvSpPr>
        <p:spPr>
          <a:xfrm>
            <a:off x="2164094" y="186135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5B38E-B545-3974-8DF1-D29570A09BD7}"/>
              </a:ext>
            </a:extLst>
          </p:cNvPr>
          <p:cNvSpPr/>
          <p:nvPr/>
        </p:nvSpPr>
        <p:spPr>
          <a:xfrm>
            <a:off x="2841910" y="1827223"/>
            <a:ext cx="2166325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2. function(…)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E5EE-85D7-D193-3CBD-960FED1D5E53}"/>
              </a:ext>
            </a:extLst>
          </p:cNvPr>
          <p:cNvSpPr/>
          <p:nvPr/>
        </p:nvSpPr>
        <p:spPr>
          <a:xfrm>
            <a:off x="5107046" y="1827223"/>
            <a:ext cx="2933294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3. Open/Close Curly Brackets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B46E5-FECC-8956-FE6B-B65CC1EFFDCE}"/>
              </a:ext>
            </a:extLst>
          </p:cNvPr>
          <p:cNvSpPr txBox="1"/>
          <p:nvPr/>
        </p:nvSpPr>
        <p:spPr>
          <a:xfrm>
            <a:off x="8035225" y="18613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B6AD7-4BBE-C182-58AA-7B9C39938ACC}"/>
              </a:ext>
            </a:extLst>
          </p:cNvPr>
          <p:cNvSpPr txBox="1"/>
          <p:nvPr/>
        </p:nvSpPr>
        <p:spPr>
          <a:xfrm>
            <a:off x="192401" y="31673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57909-D208-47E2-1513-5EFDD88ECC7B}"/>
              </a:ext>
            </a:extLst>
          </p:cNvPr>
          <p:cNvSpPr/>
          <p:nvPr/>
        </p:nvSpPr>
        <p:spPr>
          <a:xfrm>
            <a:off x="767091" y="2564903"/>
            <a:ext cx="7268134" cy="5914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4. Add execution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E90A0-6072-8932-B933-D7D4BFD56220}"/>
              </a:ext>
            </a:extLst>
          </p:cNvPr>
          <p:cNvSpPr txBox="1"/>
          <p:nvPr/>
        </p:nvSpPr>
        <p:spPr>
          <a:xfrm>
            <a:off x="396196" y="3918229"/>
            <a:ext cx="205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addTwoNum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FDB25E-3A4D-4CB6-7B76-658F351A0E67}"/>
              </a:ext>
            </a:extLst>
          </p:cNvPr>
          <p:cNvSpPr txBox="1"/>
          <p:nvPr/>
        </p:nvSpPr>
        <p:spPr>
          <a:xfrm>
            <a:off x="2448292" y="3901164"/>
            <a:ext cx="6067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&lt;- function(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numOne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numbTwo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6D3ED-DF51-D448-D601-6402F6B93E4E}"/>
              </a:ext>
            </a:extLst>
          </p:cNvPr>
          <p:cNvSpPr txBox="1"/>
          <p:nvPr/>
        </p:nvSpPr>
        <p:spPr>
          <a:xfrm>
            <a:off x="7976045" y="3901164"/>
            <a:ext cx="3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491FF-F00C-D8B6-ECA5-B2C00A49C8FA}"/>
              </a:ext>
            </a:extLst>
          </p:cNvPr>
          <p:cNvSpPr txBox="1"/>
          <p:nvPr/>
        </p:nvSpPr>
        <p:spPr>
          <a:xfrm>
            <a:off x="192401" y="5206901"/>
            <a:ext cx="6067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BB746-9195-4CA1-7749-8C36F4EE99A4}"/>
              </a:ext>
            </a:extLst>
          </p:cNvPr>
          <p:cNvSpPr txBox="1"/>
          <p:nvPr/>
        </p:nvSpPr>
        <p:spPr>
          <a:xfrm>
            <a:off x="1367629" y="4337320"/>
            <a:ext cx="6067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response &lt;-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numOne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numTwo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4C69A-0925-AF8B-9256-C64C894938F2}"/>
              </a:ext>
            </a:extLst>
          </p:cNvPr>
          <p:cNvSpPr txBox="1"/>
          <p:nvPr/>
        </p:nvSpPr>
        <p:spPr>
          <a:xfrm>
            <a:off x="1351864" y="4770896"/>
            <a:ext cx="6067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return(response)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7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631" y="365126"/>
            <a:ext cx="8686800" cy="591477"/>
          </a:xfrm>
        </p:spPr>
        <p:txBody>
          <a:bodyPr/>
          <a:lstStyle/>
          <a:p>
            <a:r>
              <a:rPr lang="en-US" dirty="0"/>
              <a:t>Remember…R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A67F3ED-F32E-ED27-5CC0-6F9EDCE5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65126"/>
            <a:ext cx="8686800" cy="591477"/>
          </a:xfrm>
        </p:spPr>
        <p:txBody>
          <a:bodyPr/>
          <a:lstStyle/>
          <a:p>
            <a:r>
              <a:rPr lang="en-US" dirty="0"/>
              <a:t>Remember…R uses functions, libraries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B1664-5E22-F723-C2C4-B59C5493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9C62C-A122-38A6-E113-34CD7043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have 3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5484-0534-67AA-BC91-78E2A47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0694-A19C-25DB-7B77-C3C2742D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F29E1-DAFA-EC61-CA98-820151629C8B}"/>
              </a:ext>
            </a:extLst>
          </p:cNvPr>
          <p:cNvSpPr/>
          <p:nvPr/>
        </p:nvSpPr>
        <p:spPr>
          <a:xfrm>
            <a:off x="2271220" y="2273077"/>
            <a:ext cx="4601560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Body- the code inside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Formals - parameters/inputs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Environment- where the function “lives”</a:t>
            </a:r>
          </a:p>
        </p:txBody>
      </p:sp>
    </p:spTree>
    <p:extLst>
      <p:ext uri="{BB962C8B-B14F-4D97-AF65-F5344CB8AC3E}">
        <p14:creationId xmlns:p14="http://schemas.microsoft.com/office/powerpoint/2010/main" val="25027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36FBC-F4DC-E549-C9A0-D4EF37B5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E7DC80-CCEE-B6CA-A4ED-4195A58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function without parenthesis in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9C47-D6BC-60C4-14A6-2A2BE2B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772-17AC-3880-D62E-8C721622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9497A-3BBA-3274-CCFE-FAF746F33FA5}"/>
              </a:ext>
            </a:extLst>
          </p:cNvPr>
          <p:cNvSpPr/>
          <p:nvPr/>
        </p:nvSpPr>
        <p:spPr>
          <a:xfrm>
            <a:off x="628651" y="2396102"/>
            <a:ext cx="8303504" cy="473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Formals -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03C61-2A06-2E11-2251-444B4A726E9D}"/>
              </a:ext>
            </a:extLst>
          </p:cNvPr>
          <p:cNvSpPr txBox="1"/>
          <p:nvPr/>
        </p:nvSpPr>
        <p:spPr>
          <a:xfrm>
            <a:off x="518288" y="2162252"/>
            <a:ext cx="83035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(file, header = TRUE,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",", quote = "\"", dec = ".",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fill = TRUE,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"", ...) 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 = file, header = header,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quote = quote,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dec = dec, fill = fill,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...)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&lt;bytecode: 0x7f9e51673ec8&gt;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&lt;environment: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namespace:utils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56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36FBC-F4DC-E549-C9A0-D4EF37B5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E7DC80-CCEE-B6CA-A4ED-4195A58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function without parenthesis in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9C47-D6BC-60C4-14A6-2A2BE2B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772-17AC-3880-D62E-8C721622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9497A-3BBA-3274-CCFE-FAF746F33FA5}"/>
              </a:ext>
            </a:extLst>
          </p:cNvPr>
          <p:cNvSpPr/>
          <p:nvPr/>
        </p:nvSpPr>
        <p:spPr>
          <a:xfrm>
            <a:off x="628651" y="2900588"/>
            <a:ext cx="8303504" cy="473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Body-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the code inside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03C61-2A06-2E11-2251-444B4A726E9D}"/>
              </a:ext>
            </a:extLst>
          </p:cNvPr>
          <p:cNvSpPr txBox="1"/>
          <p:nvPr/>
        </p:nvSpPr>
        <p:spPr>
          <a:xfrm>
            <a:off x="518288" y="2225316"/>
            <a:ext cx="83035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(file, header = TRUE,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",", quote = "\"", dec = ".",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fill = TRUE,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"", ...) 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 = file, header = header,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quote = quote,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dec = dec, fill = fill,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...)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&lt;bytecode: 0x7f9e51673ec8&gt;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&lt;environment: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namespace:utils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31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36FBC-F4DC-E549-C9A0-D4EF37B5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E7DC80-CCEE-B6CA-A4ED-4195A58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function without parenthesis in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9C47-D6BC-60C4-14A6-2A2BE2B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772-17AC-3880-D62E-8C721622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9497A-3BBA-3274-CCFE-FAF746F33FA5}"/>
              </a:ext>
            </a:extLst>
          </p:cNvPr>
          <p:cNvSpPr/>
          <p:nvPr/>
        </p:nvSpPr>
        <p:spPr>
          <a:xfrm>
            <a:off x="628651" y="3546982"/>
            <a:ext cx="8303504" cy="278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Environment-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03C61-2A06-2E11-2251-444B4A726E9D}"/>
              </a:ext>
            </a:extLst>
          </p:cNvPr>
          <p:cNvSpPr txBox="1"/>
          <p:nvPr/>
        </p:nvSpPr>
        <p:spPr>
          <a:xfrm>
            <a:off x="518288" y="2225316"/>
            <a:ext cx="83035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(file, header = TRUE,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",", quote = "\"", dec = ".",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fill = TRUE,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"", ...) 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 = file, header = header,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quote = quote,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dec = dec, fill = fill,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comment.char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...)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&lt;bytecode: 0x7f9e51673ec8&gt;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&lt;environment: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namespace:utils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622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2A6C2-62DC-79C4-A908-433E05FC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829F7-A00D-440E-7708-D14BBFD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You can check these components with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E4436-9C87-2ABB-491C-9198C7F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FA53-606D-CD23-C317-DADF22083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21D93-8BA8-040E-C0FF-B88AB32E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120" y="1725010"/>
            <a:ext cx="1629760" cy="44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2A6C2-62DC-79C4-A908-433E05FC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829F7-A00D-440E-7708-D14BBFD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You can check these components with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E4436-9C87-2ABB-491C-9198C7F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FA53-606D-CD23-C317-DADF22083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19B5B-24C3-2EF4-6173-691FAFDC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9175"/>
            <a:ext cx="8172584" cy="8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8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7916</TotalTime>
  <Words>794</Words>
  <Application>Microsoft Macintosh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1_Office Theme</vt:lpstr>
      <vt:lpstr>Captain Obvious, you know functions…</vt:lpstr>
      <vt:lpstr>Remember…R uses functions, libraries &amp; objects</vt:lpstr>
      <vt:lpstr>Remember…R uses functions, libraries &amp; objects</vt:lpstr>
      <vt:lpstr>R functions have 3 components</vt:lpstr>
      <vt:lpstr>Call a function without parenthesis in console</vt:lpstr>
      <vt:lpstr>Call a function without parenthesis in console</vt:lpstr>
      <vt:lpstr>Call a function without parenthesis in console</vt:lpstr>
      <vt:lpstr>You can check these components with functions</vt:lpstr>
      <vt:lpstr>You can check these components with functions</vt:lpstr>
      <vt:lpstr>You can check these components with functions</vt:lpstr>
      <vt:lpstr>There is an exception.  “primitive” functions</vt:lpstr>
      <vt:lpstr>PowerPoint Presentation</vt:lpstr>
      <vt:lpstr>There are a lot of supporting functions that aren’t that helpful IMHO.</vt:lpstr>
      <vt:lpstr>As you get more advanced you will need to make custom functions</vt:lpstr>
      <vt:lpstr>Components to make a function</vt:lpstr>
      <vt:lpstr>Declare it as a function with inputs</vt:lpstr>
      <vt:lpstr>Declare it as a function with inputs</vt:lpstr>
      <vt:lpstr>Declare it as a function with inputs</vt:lpstr>
      <vt:lpstr>Declare it as a function with inputs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119</cp:revision>
  <dcterms:created xsi:type="dcterms:W3CDTF">2018-05-23T17:24:59Z</dcterms:created>
  <dcterms:modified xsi:type="dcterms:W3CDTF">2023-05-19T18:28:48Z</dcterms:modified>
</cp:coreProperties>
</file>