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26" r:id="rId2"/>
    <p:sldId id="329" r:id="rId3"/>
    <p:sldId id="328" r:id="rId4"/>
    <p:sldId id="327" r:id="rId5"/>
    <p:sldId id="33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8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5/31/23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7868-9204-A1CB-7D32-0767D8C9B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5/31/23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9CB5C13-8B40-9DD0-FB73-89474897F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5/31/23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15912-BC8E-92B4-C216-80FD1EDDC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5/31/23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7BDBC-E3A5-DFE3-7DB1-A262368B6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5/31/23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BEE5F-4C8F-4C6B-DDEB-5EF765904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5/31/23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35ECC7D-47F9-28BA-2810-028E86B77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5/31/23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AE06E82-D0A2-79D8-F182-751552AE188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5/31/23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75439A8-EE62-1A83-48E8-6F47F4D3F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5/31/23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B3009C1-16A5-9364-4797-52F880437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5/31/23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B9F02BB-19B4-B1C7-35B0-E81DD9063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5/31/23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02031A6-29F1-ED43-4ABC-2DCF824B0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5/31/23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C49B3F-0EF1-0236-3E80-39A1AF791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widgets.org/" TargetMode="External"/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markdown.rstudio.com/flexdashboard/layout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5/31/23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Reports</a:t>
            </a:r>
          </a:p>
        </p:txBody>
      </p:sp>
      <p:sp>
        <p:nvSpPr>
          <p:cNvPr id="7" name="Rectangle 6"/>
          <p:cNvSpPr/>
          <p:nvPr/>
        </p:nvSpPr>
        <p:spPr>
          <a:xfrm>
            <a:off x="814388" y="1590680"/>
            <a:ext cx="3057525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67325" y="1590680"/>
            <a:ext cx="3057525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library(officer)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2257425"/>
            <a:ext cx="0" cy="29289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239" y="2757948"/>
            <a:ext cx="44392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 </a:t>
            </a:r>
            <a:r>
              <a:rPr lang="en-US" sz="1600" dirty="0">
                <a:hlinkClick r:id="rId2"/>
              </a:rPr>
              <a:t>R Markdown</a:t>
            </a:r>
            <a:r>
              <a:rPr lang="en-US" sz="1600" dirty="0"/>
              <a:t> to publish a group of related data visualizations as a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 for a wide variety of components including </a:t>
            </a:r>
            <a:r>
              <a:rPr lang="en-US" sz="1600" dirty="0">
                <a:hlinkClick r:id="rId3"/>
              </a:rPr>
              <a:t>htmlwidgets</a:t>
            </a:r>
            <a:r>
              <a:rPr lang="en-US" sz="1600" dirty="0"/>
              <a:t>; base-R, 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Flexible and easy to specify row and column-based </a:t>
            </a:r>
            <a:r>
              <a:rPr lang="en-US" sz="1600" dirty="0">
                <a:hlinkClick r:id="rId4"/>
              </a:rPr>
              <a:t>layouts</a:t>
            </a:r>
            <a:r>
              <a:rPr lang="en-US" sz="1600" dirty="0"/>
              <a:t>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2993922"/>
            <a:ext cx="4306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Manipulate Word (.</a:t>
            </a:r>
            <a:r>
              <a:rPr lang="en-US" dirty="0" err="1"/>
              <a:t>docx</a:t>
            </a:r>
            <a:r>
              <a:rPr lang="en-US" dirty="0"/>
              <a:t>) and PowerPoint (*.</a:t>
            </a:r>
            <a:r>
              <a:rPr lang="en-US" dirty="0" err="1"/>
              <a:t>pptx</a:t>
            </a:r>
            <a:r>
              <a:rPr lang="en-US" dirty="0"/>
              <a:t>) documents. In short, one can add images, tables and text into documents from R.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53025" y="5191125"/>
            <a:ext cx="3286125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will need Microsoft Office to make office files.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B3CACB7-A38A-0442-A8FC-296678B26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254F3A-4D23-1424-584E-49074CD61D06}"/>
              </a:ext>
            </a:extLst>
          </p:cNvPr>
          <p:cNvSpPr/>
          <p:nvPr/>
        </p:nvSpPr>
        <p:spPr>
          <a:xfrm>
            <a:off x="246580" y="1376737"/>
            <a:ext cx="4295924" cy="43767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33BD4AF-A0CB-6669-138F-00BB5D3133BC}"/>
              </a:ext>
            </a:extLst>
          </p:cNvPr>
          <p:cNvSpPr txBox="1">
            <a:spLocks/>
          </p:cNvSpPr>
          <p:nvPr/>
        </p:nvSpPr>
        <p:spPr>
          <a:xfrm>
            <a:off x="246580" y="1117839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Not covered due to time constraints.</a:t>
            </a:r>
          </a:p>
        </p:txBody>
      </p:sp>
    </p:spTree>
    <p:extLst>
      <p:ext uri="{BB962C8B-B14F-4D97-AF65-F5344CB8AC3E}">
        <p14:creationId xmlns:p14="http://schemas.microsoft.com/office/powerpoint/2010/main" val="223899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5/31/23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Awesome.  No more old cars!</a:t>
            </a:r>
          </a:p>
        </p:txBody>
      </p:sp>
      <p:pic>
        <p:nvPicPr>
          <p:cNvPr id="6" name="Picture 2" descr="Image result for businessman stock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28" y="2181347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985837" y="1700213"/>
            <a:ext cx="4043363" cy="957262"/>
          </a:xfrm>
          <a:prstGeom prst="wedgeRoundRectCallout">
            <a:avLst>
              <a:gd name="adj1" fmla="val 57583"/>
              <a:gd name="adj2" fmla="val 8315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am Dale the Data Scientist!  I work in a hospital. Its all doctors so I am sure they are data fluent.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8512E8-8944-F24B-BCD0-E9B6FFC84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7121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5/31/23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some routine reports</a:t>
            </a:r>
          </a:p>
        </p:txBody>
      </p:sp>
      <p:pic>
        <p:nvPicPr>
          <p:cNvPr id="6146" name="Picture 2" descr="Image result for bad business stock 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325" y="2100264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4486274" y="1600200"/>
            <a:ext cx="4043363" cy="1314450"/>
          </a:xfrm>
          <a:prstGeom prst="wedgeRoundRectCallout">
            <a:avLst>
              <a:gd name="adj1" fmla="val -79166"/>
              <a:gd name="adj2" fmla="val 9402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Dale!  I am freaking out!!!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 need a report on my desk each Monday that details our diabetic patient results.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9D29D5F-7242-2841-9E0B-DF4E25C77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4013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5/31/23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Report Automation</a:t>
            </a:r>
          </a:p>
        </p:txBody>
      </p:sp>
      <p:pic>
        <p:nvPicPr>
          <p:cNvPr id="7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22" y="21336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9170" y="3093014"/>
            <a:ext cx="32598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Making routine reports is boring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Routine reports waste analytical talents’ time 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985837" y="1700213"/>
            <a:ext cx="4043363" cy="957262"/>
          </a:xfrm>
          <a:prstGeom prst="wedgeRoundRectCallout">
            <a:avLst>
              <a:gd name="adj1" fmla="val 57583"/>
              <a:gd name="adj2" fmla="val 8315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cool.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4363" y="5400675"/>
            <a:ext cx="7900987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automate Dale’s misery!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4021915-4B47-5448-A043-8BE083933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2773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5/31/23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Helping Dale!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925" y="1457325"/>
            <a:ext cx="34313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B_powerpointMaker.R</a:t>
            </a:r>
            <a:endParaRPr lang="en-US" sz="2800" dirty="0"/>
          </a:p>
          <a:p>
            <a:r>
              <a:rPr lang="en-US" sz="2800" dirty="0" err="1"/>
              <a:t>C_powerpointMaker.R</a:t>
            </a:r>
            <a:endParaRPr lang="en-US" sz="28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CE4E637-F64E-1E49-B0D2-7F968F84D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0865706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3211</TotalTime>
  <Words>209</Words>
  <Application>Microsoft Macintosh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Automating Reports</vt:lpstr>
      <vt:lpstr>Awesome.  No more old cars!</vt:lpstr>
      <vt:lpstr>Let’s make some routine reports</vt:lpstr>
      <vt:lpstr>Use Case for Report Automation</vt:lpstr>
      <vt:lpstr>Helping Dale!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117</cp:revision>
  <dcterms:created xsi:type="dcterms:W3CDTF">2018-05-23T17:24:59Z</dcterms:created>
  <dcterms:modified xsi:type="dcterms:W3CDTF">2023-05-31T16:25:49Z</dcterms:modified>
</cp:coreProperties>
</file>