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79728" autoAdjust="0"/>
  </p:normalViewPr>
  <p:slideViewPr>
    <p:cSldViewPr snapToGrid="0">
      <p:cViewPr varScale="1">
        <p:scale>
          <a:sx n="96" d="100"/>
          <a:sy n="96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5/17/23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457950" y="2448134"/>
            <a:ext cx="24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“cohort” partitioning occurs but the average value is used as the result.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67245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400788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</p:spTree>
    <p:extLst>
      <p:ext uri="{BB962C8B-B14F-4D97-AF65-F5344CB8AC3E}">
        <p14:creationId xmlns:p14="http://schemas.microsoft.com/office/powerpoint/2010/main" val="18583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cohort would average $1000 so any record that end up with more than 365 days in this cohort would be assigned a $1000 outcome.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4523923" y="217419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4793667" y="25866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4937262" y="35999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</p:spTree>
    <p:extLst>
      <p:ext uri="{BB962C8B-B14F-4D97-AF65-F5344CB8AC3E}">
        <p14:creationId xmlns:p14="http://schemas.microsoft.com/office/powerpoint/2010/main" val="310793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the other terminal node cohort would have an average of $600 (2400/4).  </a:t>
            </a:r>
            <a:r>
              <a:rPr lang="en-US" i="1" dirty="0"/>
              <a:t>Of course, with additional x-variables the outlier $1700 could be partitioned for more accuracy.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1779933" y="45231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2026107" y="37021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2980294" y="42290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373CF-0CDC-443F-A556-83774AD23148}"/>
              </a:ext>
            </a:extLst>
          </p:cNvPr>
          <p:cNvSpPr txBox="1"/>
          <p:nvPr/>
        </p:nvSpPr>
        <p:spPr>
          <a:xfrm>
            <a:off x="1785386" y="18897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$1700</a:t>
            </a:r>
          </a:p>
        </p:txBody>
      </p:sp>
    </p:spTree>
    <p:extLst>
      <p:ext uri="{BB962C8B-B14F-4D97-AF65-F5344CB8AC3E}">
        <p14:creationId xmlns:p14="http://schemas.microsoft.com/office/powerpoint/2010/main" val="362857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3341-089A-7C17-8BAD-02C5A54D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BFE97-C53C-63D7-46C9-5A2A57A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B_Regression</a:t>
            </a:r>
            <a:r>
              <a:rPr lang="en-US" dirty="0"/>
              <a:t> Decision </a:t>
            </a:r>
            <a:r>
              <a:rPr lang="en-US" dirty="0" err="1"/>
              <a:t>Tree.R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E104-5F56-C45A-D7B5-14BD6B8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230F-7A50-50DB-749C-159EFB2F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6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7823</TotalTime>
  <Words>1964</Words>
  <Application>Microsoft Macintosh PowerPoint</Application>
  <PresentationFormat>On-screen Show (4:3)</PresentationFormat>
  <Paragraphs>381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A_Bank Loans Decision Tree.R </vt:lpstr>
      <vt:lpstr>What about for continuous [regression] problems?</vt:lpstr>
      <vt:lpstr>What about for continuous [regression] problems?</vt:lpstr>
      <vt:lpstr>What about for continuous [regression] problems?</vt:lpstr>
      <vt:lpstr>Open B_Regression Decision Tree.R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115</cp:revision>
  <dcterms:created xsi:type="dcterms:W3CDTF">2018-05-23T17:24:59Z</dcterms:created>
  <dcterms:modified xsi:type="dcterms:W3CDTF">2023-05-17T15:27:36Z</dcterms:modified>
</cp:coreProperties>
</file>