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3" r:id="rId17"/>
    <p:sldId id="314" r:id="rId18"/>
    <p:sldId id="315" r:id="rId19"/>
    <p:sldId id="316" r:id="rId20"/>
    <p:sldId id="322" r:id="rId21"/>
    <p:sldId id="323" r:id="rId22"/>
    <p:sldId id="324" r:id="rId23"/>
    <p:sldId id="325" r:id="rId24"/>
    <p:sldId id="319" r:id="rId25"/>
    <p:sldId id="341" r:id="rId26"/>
    <p:sldId id="342" r:id="rId27"/>
    <p:sldId id="343" r:id="rId28"/>
    <p:sldId id="344" r:id="rId29"/>
    <p:sldId id="345" r:id="rId30"/>
    <p:sldId id="371" r:id="rId31"/>
    <p:sldId id="372" r:id="rId32"/>
    <p:sldId id="329" r:id="rId33"/>
    <p:sldId id="373" r:id="rId34"/>
    <p:sldId id="374" r:id="rId35"/>
    <p:sldId id="375" r:id="rId36"/>
    <p:sldId id="37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9728" autoAdjust="0"/>
  </p:normalViewPr>
  <p:slideViewPr>
    <p:cSldViewPr snapToGrid="0">
      <p:cViewPr varScale="1">
        <p:scale>
          <a:sx n="96" d="100"/>
          <a:sy n="96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5/30/23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5/30/23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5/30/23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5/30/23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5/30/23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5/30/23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5/30/23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5/30/23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5/30/23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KNN, </a:t>
            </a:r>
            <a:r>
              <a:rPr lang="en-US" sz="1200" dirty="0" err="1"/>
              <a:t>rpart</a:t>
            </a:r>
            <a:r>
              <a:rPr lang="en-US" sz="1200" dirty="0"/>
              <a:t>, ranger/RF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457950" y="2448134"/>
            <a:ext cx="2486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same “cohort” partitioning occurs but the average value is used as the result.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67245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400788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</p:spTree>
    <p:extLst>
      <p:ext uri="{BB962C8B-B14F-4D97-AF65-F5344CB8AC3E}">
        <p14:creationId xmlns:p14="http://schemas.microsoft.com/office/powerpoint/2010/main" val="1858306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cohort would average $1000 so any record that end up with more than 365 days in this cohort would be assigned a $1000 outcome.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4523923" y="217419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$1500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4793667" y="258663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4937262" y="359992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</p:spTree>
    <p:extLst>
      <p:ext uri="{BB962C8B-B14F-4D97-AF65-F5344CB8AC3E}">
        <p14:creationId xmlns:p14="http://schemas.microsoft.com/office/powerpoint/2010/main" val="3107938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4900-0A49-37C8-8579-D0B71DA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8DE6D3-C8B6-7AA5-BA0A-C6E82F68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365126"/>
            <a:ext cx="8958470" cy="591477"/>
          </a:xfrm>
        </p:spPr>
        <p:txBody>
          <a:bodyPr/>
          <a:lstStyle/>
          <a:p>
            <a:r>
              <a:rPr lang="en-US" dirty="0"/>
              <a:t>What about for continuous [regression] problems?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15807-2EFC-ED05-4B16-0EB7AA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51310-7C16-B9F7-50CF-B88314FA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0DF1F-3689-C0E7-FBE0-D92B72F3A8C3}"/>
              </a:ext>
            </a:extLst>
          </p:cNvPr>
          <p:cNvSpPr txBox="1"/>
          <p:nvPr/>
        </p:nvSpPr>
        <p:spPr>
          <a:xfrm>
            <a:off x="6617875" y="1940305"/>
            <a:ext cx="2486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Similarly, the other terminal node cohort would have an average of $600 (2400/4).  </a:t>
            </a:r>
            <a:r>
              <a:rPr lang="en-US" i="1" dirty="0"/>
              <a:t>Of course, with additional x-variables the outlier $1700 could be partitioned for more accuracy.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E7E2B-F123-251A-4D5A-F2C0BAEC811B}"/>
              </a:ext>
            </a:extLst>
          </p:cNvPr>
          <p:cNvCxnSpPr/>
          <p:nvPr/>
        </p:nvCxnSpPr>
        <p:spPr>
          <a:xfrm>
            <a:off x="1020417" y="5115339"/>
            <a:ext cx="4214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192D7-681A-D945-331F-9D9D7DE240A6}"/>
              </a:ext>
            </a:extLst>
          </p:cNvPr>
          <p:cNvCxnSpPr/>
          <p:nvPr/>
        </p:nvCxnSpPr>
        <p:spPr>
          <a:xfrm flipV="1">
            <a:off x="1033670" y="1736035"/>
            <a:ext cx="0" cy="337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5291CB-38FA-D4EF-B29A-E4CB6AF15B47}"/>
              </a:ext>
            </a:extLst>
          </p:cNvPr>
          <p:cNvSpPr/>
          <p:nvPr/>
        </p:nvSpPr>
        <p:spPr>
          <a:xfrm>
            <a:off x="1518202" y="454850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A5E825-7F7A-F57C-36F2-608481482DF5}"/>
              </a:ext>
            </a:extLst>
          </p:cNvPr>
          <p:cNvSpPr/>
          <p:nvPr/>
        </p:nvSpPr>
        <p:spPr>
          <a:xfrm>
            <a:off x="1899618" y="396127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667BE3-E233-4A63-BF60-B0D1EFAFEF8D}"/>
              </a:ext>
            </a:extLst>
          </p:cNvPr>
          <p:cNvSpPr/>
          <p:nvPr/>
        </p:nvSpPr>
        <p:spPr>
          <a:xfrm>
            <a:off x="1501638" y="1930639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9605F-05D6-CFAF-A83F-86C6BDD65D7E}"/>
              </a:ext>
            </a:extLst>
          </p:cNvPr>
          <p:cNvSpPr/>
          <p:nvPr/>
        </p:nvSpPr>
        <p:spPr>
          <a:xfrm>
            <a:off x="4525617" y="2613406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83DAD-C09C-04F2-0297-CD6AA5871FB4}"/>
              </a:ext>
            </a:extLst>
          </p:cNvPr>
          <p:cNvSpPr/>
          <p:nvPr/>
        </p:nvSpPr>
        <p:spPr>
          <a:xfrm>
            <a:off x="4147931" y="2308987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460792-E723-7309-8234-B9A554CC2E44}"/>
              </a:ext>
            </a:extLst>
          </p:cNvPr>
          <p:cNvSpPr/>
          <p:nvPr/>
        </p:nvSpPr>
        <p:spPr>
          <a:xfrm>
            <a:off x="3187148" y="3950751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557EC4-55AA-981B-ABE4-8CF23E022AC5}"/>
              </a:ext>
            </a:extLst>
          </p:cNvPr>
          <p:cNvSpPr/>
          <p:nvPr/>
        </p:nvSpPr>
        <p:spPr>
          <a:xfrm>
            <a:off x="4572000" y="3639324"/>
            <a:ext cx="278295" cy="278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59AEC-28C6-8041-DEB2-3F0BD07A63A9}"/>
              </a:ext>
            </a:extLst>
          </p:cNvPr>
          <p:cNvSpPr txBox="1"/>
          <p:nvPr/>
        </p:nvSpPr>
        <p:spPr>
          <a:xfrm>
            <a:off x="1863600" y="5189772"/>
            <a:ext cx="307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with the bank [x-variable]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3EE1-36FF-6DEF-40F3-1502D0802D33}"/>
              </a:ext>
            </a:extLst>
          </p:cNvPr>
          <p:cNvSpPr txBox="1"/>
          <p:nvPr/>
        </p:nvSpPr>
        <p:spPr>
          <a:xfrm rot="16200000">
            <a:off x="-669039" y="3317818"/>
            <a:ext cx="2725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Avg Monthly Bank Balance </a:t>
            </a:r>
          </a:p>
          <a:p>
            <a:pPr algn="ctr"/>
            <a:r>
              <a:rPr lang="en-US" dirty="0"/>
              <a:t>[continuous y-variable]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FA7B-C494-B194-F8C9-EDD41D07F8DA}"/>
              </a:ext>
            </a:extLst>
          </p:cNvPr>
          <p:cNvCxnSpPr/>
          <p:nvPr/>
        </p:nvCxnSpPr>
        <p:spPr>
          <a:xfrm flipV="1">
            <a:off x="3909391" y="1828799"/>
            <a:ext cx="0" cy="326769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8E38A-49B0-2670-33B1-9075A66AF4BD}"/>
              </a:ext>
            </a:extLst>
          </p:cNvPr>
          <p:cNvSpPr txBox="1"/>
          <p:nvPr/>
        </p:nvSpPr>
        <p:spPr>
          <a:xfrm>
            <a:off x="1779933" y="45231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CAB78A-529C-F07D-AD3A-414C8566F692}"/>
              </a:ext>
            </a:extLst>
          </p:cNvPr>
          <p:cNvSpPr txBox="1"/>
          <p:nvPr/>
        </p:nvSpPr>
        <p:spPr>
          <a:xfrm>
            <a:off x="2026107" y="37021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3948BD-981E-0D92-68CE-F39CC0795E1D}"/>
              </a:ext>
            </a:extLst>
          </p:cNvPr>
          <p:cNvSpPr txBox="1"/>
          <p:nvPr/>
        </p:nvSpPr>
        <p:spPr>
          <a:xfrm>
            <a:off x="2980294" y="42290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$300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084E9-EA46-DD21-5DCE-767EC7FA3D1F}"/>
              </a:ext>
            </a:extLst>
          </p:cNvPr>
          <p:cNvSpPr txBox="1"/>
          <p:nvPr/>
        </p:nvSpPr>
        <p:spPr>
          <a:xfrm>
            <a:off x="3869635" y="482679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 days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373CF-0CDC-443F-A556-83774AD23148}"/>
              </a:ext>
            </a:extLst>
          </p:cNvPr>
          <p:cNvSpPr txBox="1"/>
          <p:nvPr/>
        </p:nvSpPr>
        <p:spPr>
          <a:xfrm>
            <a:off x="1785386" y="18897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$1700</a:t>
            </a:r>
          </a:p>
        </p:txBody>
      </p:sp>
    </p:spTree>
    <p:extLst>
      <p:ext uri="{BB962C8B-B14F-4D97-AF65-F5344CB8AC3E}">
        <p14:creationId xmlns:p14="http://schemas.microsoft.com/office/powerpoint/2010/main" val="3628571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53341-089A-7C17-8BAD-02C5A54D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BFE97-C53C-63D7-46C9-5A2A57A3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C_Regression</a:t>
            </a:r>
            <a:r>
              <a:rPr lang="en-US" dirty="0"/>
              <a:t> Decision </a:t>
            </a:r>
            <a:r>
              <a:rPr lang="en-US" dirty="0" err="1"/>
              <a:t>Tree.R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E104-5F56-C45A-D7B5-14BD6B8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0230F-7A50-50DB-749C-159EFB2F4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6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5/30/23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5/30/23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7847</TotalTime>
  <Words>1969</Words>
  <Application>Microsoft Macintosh PowerPoint</Application>
  <PresentationFormat>On-screen Show (4:3)</PresentationFormat>
  <Paragraphs>381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B_Bank Loans Decision Tree.R </vt:lpstr>
      <vt:lpstr>What about for continuous [regression] problems?</vt:lpstr>
      <vt:lpstr>What about for continuous [regression] problems?</vt:lpstr>
      <vt:lpstr>What about for continuous [regression] problems?</vt:lpstr>
      <vt:lpstr>Open C_Regression Decision Tree.R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118</cp:revision>
  <dcterms:created xsi:type="dcterms:W3CDTF">2018-05-23T17:24:59Z</dcterms:created>
  <dcterms:modified xsi:type="dcterms:W3CDTF">2023-05-30T20:51:39Z</dcterms:modified>
</cp:coreProperties>
</file>