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5" r:id="rId2"/>
    <p:sldId id="372" r:id="rId3"/>
    <p:sldId id="336" r:id="rId4"/>
    <p:sldId id="371" r:id="rId5"/>
    <p:sldId id="337" r:id="rId6"/>
    <p:sldId id="338" r:id="rId7"/>
    <p:sldId id="373" r:id="rId8"/>
    <p:sldId id="374" r:id="rId9"/>
    <p:sldId id="375" r:id="rId10"/>
    <p:sldId id="339" r:id="rId11"/>
    <p:sldId id="3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2" autoAdjust="0"/>
    <p:restoredTop sz="79449" autoAdjust="0"/>
  </p:normalViewPr>
  <p:slideViewPr>
    <p:cSldViewPr snapToGrid="0">
      <p:cViewPr varScale="1">
        <p:scale>
          <a:sx n="81" d="100"/>
          <a:sy n="81" d="100"/>
        </p:scale>
        <p:origin x="2072" y="184"/>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5/30/23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5/30/23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5/30/23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5/30/23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5/30/23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5/30/23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5/30/23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5/30/23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5/30/23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5/30/23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5/30/23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5/30/23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5/30/23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D_Bank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923330"/>
          </a:xfrm>
          <a:prstGeom prst="rect">
            <a:avLst/>
          </a:prstGeom>
          <a:noFill/>
        </p:spPr>
        <p:txBody>
          <a:bodyPr wrap="square" rtlCol="0">
            <a:spAutoFit/>
          </a:bodyPr>
          <a:lstStyle/>
          <a:p>
            <a:r>
              <a:rPr lang="en-US" dirty="0"/>
              <a:t>In many cases you get very similar results to the library(</a:t>
            </a:r>
            <a:r>
              <a:rPr lang="en-US" dirty="0" err="1"/>
              <a:t>randomforest</a:t>
            </a:r>
            <a:r>
              <a:rPr lang="en-US" dirty="0"/>
              <a:t>) using using library(ranger) but the syntax is slightly different.  The benefit of ranger is that it is faster.</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the variables.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any single or two variables, for example, while another may get the same, or different </a:t>
            </a:r>
            <a:r>
              <a:rPr lang="en-US" sz="1200" dirty="0" err="1">
                <a:latin typeface="Open Sans"/>
                <a:ea typeface="Open Sans"/>
                <a:cs typeface="Open Sans"/>
                <a:sym typeface="Open Sans"/>
              </a:rPr>
              <a:t>varibles</a:t>
            </a:r>
            <a:r>
              <a:rPr lang="en-US" sz="1200" dirty="0">
                <a:latin typeface="Open Sans"/>
                <a:ea typeface="Open Sans"/>
                <a:cs typeface="Open Sans"/>
                <a:sym typeface="Open Sans"/>
              </a:rPr>
              <a:t> while a third may have one from each of the first two weak learners.</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a:t>
            </a:r>
            <a:r>
              <a:rPr lang="en" sz="1200" dirty="0" err="1">
                <a:latin typeface="Open Sans"/>
                <a:ea typeface="Open Sans"/>
                <a:cs typeface="Open Sans"/>
                <a:sym typeface="Open Sans"/>
              </a:rPr>
              <a:t>rpart</a:t>
            </a:r>
            <a:r>
              <a:rPr lang="en" sz="1200" dirty="0">
                <a:latin typeface="Open Sans"/>
                <a:ea typeface="Open Sans"/>
                <a:cs typeface="Open Sans"/>
                <a:sym typeface="Open Sans"/>
              </a:rPr>
              <a:t>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  The alternative is to use a number outside of the range for imputation to denote missing like -999</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401884" y="1420309"/>
            <a:ext cx="2568332" cy="369332"/>
          </a:xfrm>
          <a:prstGeom prst="rect">
            <a:avLst/>
          </a:prstGeom>
          <a:noFill/>
        </p:spPr>
        <p:txBody>
          <a:bodyPr wrap="none" rtlCol="0">
            <a:spAutoFit/>
          </a:bodyPr>
          <a:lstStyle/>
          <a:p>
            <a:r>
              <a:rPr lang="en-US" dirty="0"/>
              <a:t>Random Rows &amp; columns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66162" y="1419431"/>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67273" y="1419431"/>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5/30/23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646331"/>
          </a:xfrm>
          <a:prstGeom prst="rect">
            <a:avLst/>
          </a:prstGeom>
          <a:noFill/>
        </p:spPr>
        <p:txBody>
          <a:bodyPr wrap="square" rtlCol="0">
            <a:spAutoFit/>
          </a:bodyPr>
          <a:lstStyle/>
          <a:p>
            <a:r>
              <a:rPr lang="en-US" sz="1200" dirty="0"/>
              <a:t>Variables: 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1015663"/>
          </a:xfrm>
          <a:prstGeom prst="rect">
            <a:avLst/>
          </a:prstGeom>
          <a:noFill/>
        </p:spPr>
        <p:txBody>
          <a:bodyPr wrap="square" rtlCol="0">
            <a:spAutoFit/>
          </a:bodyPr>
          <a:lstStyle/>
          <a:p>
            <a:r>
              <a:rPr lang="en-US" sz="1200" dirty="0"/>
              <a:t>Terminal Nodes: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Trees: I run a few hundred then review the OOB metrics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7821</TotalTime>
  <Words>1055</Words>
  <Application>Microsoft Macintosh PowerPoint</Application>
  <PresentationFormat>On-screen Show (4:3)</PresentationFormat>
  <Paragraphs>140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D_Bank Loans RandomForest_wRanger.R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117</cp:revision>
  <dcterms:created xsi:type="dcterms:W3CDTF">2018-05-23T17:24:59Z</dcterms:created>
  <dcterms:modified xsi:type="dcterms:W3CDTF">2023-05-30T20:51:37Z</dcterms:modified>
</cp:coreProperties>
</file>