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38" r:id="rId2"/>
    <p:sldId id="831" r:id="rId3"/>
    <p:sldId id="739" r:id="rId4"/>
    <p:sldId id="832" r:id="rId5"/>
    <p:sldId id="820" r:id="rId6"/>
    <p:sldId id="819" r:id="rId7"/>
    <p:sldId id="821" r:id="rId8"/>
    <p:sldId id="740" r:id="rId9"/>
    <p:sldId id="822" r:id="rId10"/>
    <p:sldId id="823" r:id="rId11"/>
    <p:sldId id="824" r:id="rId12"/>
    <p:sldId id="82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35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33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E_tidy_sentimentAnalysis.R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 this exercise we will examine 565 News 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ill Ferrell's Best: 'Anchorman,' 'Step Brothers,' 'Elf'… or 'Casa De Mi  Padre'? | IndieWire">
            <a:extLst>
              <a:ext uri="{FF2B5EF4-FFF2-40B4-BE49-F238E27FC236}">
                <a16:creationId xmlns:a16="http://schemas.microsoft.com/office/drawing/2014/main" id="{633C72E0-72EB-4C46-BE58-D38673B3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562100"/>
            <a:ext cx="497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22778-DAFE-2841-A63E-60BE17151D2D}"/>
              </a:ext>
            </a:extLst>
          </p:cNvPr>
          <p:cNvSpPr txBox="1"/>
          <p:nvPr/>
        </p:nvSpPr>
        <p:spPr>
          <a:xfrm>
            <a:off x="434340" y="2551837"/>
            <a:ext cx="350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by news channel but </a:t>
            </a:r>
            <a:r>
              <a:rPr lang="en-US" i="1" dirty="0"/>
              <a:t>overall</a:t>
            </a:r>
            <a:r>
              <a:rPr lang="en-US" dirty="0"/>
              <a:t> how can we measure emotional words.  You could perform this analysis by news channel looking for biases in subjects but its not the point of our script.</a:t>
            </a:r>
          </a:p>
        </p:txBody>
      </p: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381282" y="27475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64566-AE55-F84C-BB60-7BA931312574}"/>
              </a:ext>
            </a:extLst>
          </p:cNvPr>
          <p:cNvSpPr/>
          <p:nvPr/>
        </p:nvSpPr>
        <p:spPr>
          <a:xfrm rot="20303227">
            <a:off x="6598324" y="3033113"/>
            <a:ext cx="2084007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 use </a:t>
            </a:r>
            <a:r>
              <a:rPr lang="en-US" sz="10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instead but this is another type of join example.</a:t>
            </a:r>
          </a:p>
        </p:txBody>
      </p: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  <p:bldP spid="30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6231</TotalTime>
  <Words>566</Words>
  <Application>Microsoft Macintosh PowerPoint</Application>
  <PresentationFormat>On-screen Show (4:3)</PresentationFormat>
  <Paragraphs>157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565 News Articles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354</cp:revision>
  <dcterms:created xsi:type="dcterms:W3CDTF">2018-05-23T17:24:59Z</dcterms:created>
  <dcterms:modified xsi:type="dcterms:W3CDTF">2022-01-20T00:21:18Z</dcterms:modified>
</cp:coreProperties>
</file>