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817" r:id="rId2"/>
    <p:sldId id="593" r:id="rId3"/>
    <p:sldId id="811" r:id="rId4"/>
    <p:sldId id="815" r:id="rId5"/>
    <p:sldId id="397" r:id="rId6"/>
    <p:sldId id="447" r:id="rId7"/>
    <p:sldId id="400" r:id="rId8"/>
    <p:sldId id="809" r:id="rId9"/>
    <p:sldId id="350" r:id="rId10"/>
    <p:sldId id="383" r:id="rId11"/>
    <p:sldId id="384" r:id="rId12"/>
    <p:sldId id="357" r:id="rId13"/>
    <p:sldId id="372" r:id="rId14"/>
    <p:sldId id="392" r:id="rId15"/>
    <p:sldId id="450" r:id="rId16"/>
    <p:sldId id="386" r:id="rId17"/>
    <p:sldId id="365" r:id="rId18"/>
    <p:sldId id="355" r:id="rId19"/>
    <p:sldId id="349" r:id="rId20"/>
    <p:sldId id="366" r:id="rId21"/>
    <p:sldId id="358" r:id="rId22"/>
    <p:sldId id="537" r:id="rId23"/>
    <p:sldId id="534" r:id="rId24"/>
    <p:sldId id="8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0435" autoAdjust="0"/>
  </p:normalViewPr>
  <p:slideViewPr>
    <p:cSldViewPr snapToGrid="0">
      <p:cViewPr varScale="1">
        <p:scale>
          <a:sx n="71" d="100"/>
          <a:sy n="71" d="100"/>
        </p:scale>
        <p:origin x="22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C43-32D6-384F-9121-0439478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3226-7B7E-7F40-85E6-9BBD726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371-A110-A148-865F-1E74961A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148-D980-154B-9684-C50D6BEB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F4DF-3086-7241-9E3A-23B95BA9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Meme Maker - Attendance unicorn">
            <a:extLst>
              <a:ext uri="{FF2B5EF4-FFF2-40B4-BE49-F238E27FC236}">
                <a16:creationId xmlns:a16="http://schemas.microsoft.com/office/drawing/2014/main" id="{1BC23D66-0A9A-7D42-9855-AEF8608B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4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870573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411249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1251276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1252662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1339694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1339694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6364B2-BE15-5A49-8353-421DDA111A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A56E27-82CD-0041-8360-5B1AFEF561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A27F96C-7589-7341-84AF-92075E2C9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23C6-A363-3A4B-8740-C4951080349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25B6C3-EA30-AC4B-A4FC-E945F54D471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0B9AB-E4C1-8643-A8D3-FCE54C2E04C5}"/>
              </a:ext>
            </a:extLst>
          </p:cNvPr>
          <p:cNvSpPr/>
          <p:nvPr/>
        </p:nvSpPr>
        <p:spPr>
          <a:xfrm>
            <a:off x="4267532" y="112729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E1AF1-53D7-A541-85E5-859D2AD603B6}"/>
              </a:ext>
            </a:extLst>
          </p:cNvPr>
          <p:cNvSpPr/>
          <p:nvPr/>
        </p:nvSpPr>
        <p:spPr>
          <a:xfrm>
            <a:off x="99750" y="112867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0699F-E11C-A040-BEB0-02B49E2E3576}"/>
              </a:ext>
            </a:extLst>
          </p:cNvPr>
          <p:cNvSpPr txBox="1"/>
          <p:nvPr/>
        </p:nvSpPr>
        <p:spPr>
          <a:xfrm>
            <a:off x="3394803" y="121570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00B53-326A-ED4F-868F-B055ADC571F4}"/>
              </a:ext>
            </a:extLst>
          </p:cNvPr>
          <p:cNvSpPr txBox="1"/>
          <p:nvPr/>
        </p:nvSpPr>
        <p:spPr>
          <a:xfrm>
            <a:off x="7562584" y="121570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59B9A724-8D30-2E4D-BB00-0ED0C87A9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340729A-27CC-3045-93A3-744E466B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20A17B-D93C-984E-B508-625EDBA22B68}"/>
              </a:ext>
            </a:extLst>
          </p:cNvPr>
          <p:cNvSpPr/>
          <p:nvPr/>
        </p:nvSpPr>
        <p:spPr>
          <a:xfrm>
            <a:off x="315883" y="5618401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Open </a:t>
            </a:r>
            <a:r>
              <a:rPr lang="en-US" sz="1600" dirty="0" err="1">
                <a:solidFill>
                  <a:schemeClr val="tx1"/>
                </a:solidFill>
              </a:rPr>
              <a:t>F_Regression_Review.R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798781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47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7128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931409-F095-984D-BC67-82BADDB9E1A9}"/>
              </a:ext>
            </a:extLst>
          </p:cNvPr>
          <p:cNvSpPr txBox="1"/>
          <p:nvPr/>
        </p:nvSpPr>
        <p:spPr>
          <a:xfrm>
            <a:off x="249752" y="1700873"/>
            <a:ext cx="1808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Yes, the diamond is $11k+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12D33-B817-354C-8CEB-2AF6B5E88B7A}"/>
              </a:ext>
            </a:extLst>
          </p:cNvPr>
          <p:cNvSpPr txBox="1"/>
          <p:nvPr/>
        </p:nvSpPr>
        <p:spPr>
          <a:xfrm>
            <a:off x="106931" y="4387764"/>
            <a:ext cx="203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No, the diamond is not $11k+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1540280"/>
            <a:ext cx="5070760" cy="28579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256" y="1178127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1363851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2054494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4199816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754862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808592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9565" y="1145978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41E83-00A6-7947-93EE-E56E5CA45A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3C8FE-9D67-7540-9C6B-0BE174B2686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CF6ABA9-B8CF-704C-8D1B-35B132221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22148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ECB81-A14A-A04B-937B-B821FF1632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B4E43-4819-9F48-AA08-B1427AD660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F6FA76E-1432-7341-9566-860D389A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G_logReg_MarchMadness.R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0C9D5-5795-7742-B451-E547ABD9E5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D3A04-8309-C940-9821-7553155520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6698</TotalTime>
  <Words>1146</Words>
  <Application>Microsoft Macintosh PowerPoint</Application>
  <PresentationFormat>On-screen Show (4:3)</PresentationFormat>
  <Paragraphs>248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PowerPoint Presentation</vt:lpstr>
      <vt:lpstr>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Linear Regression</vt:lpstr>
      <vt:lpstr>Minimizing the Sum of Ordinary Least Squared Errors</vt:lpstr>
      <vt:lpstr>Big Errors</vt:lpstr>
      <vt:lpstr>So what is really going on?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G_logReg_MarchMadness.R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411</cp:revision>
  <dcterms:created xsi:type="dcterms:W3CDTF">2018-05-23T17:24:59Z</dcterms:created>
  <dcterms:modified xsi:type="dcterms:W3CDTF">2022-01-20T01:02:08Z</dcterms:modified>
</cp:coreProperties>
</file>