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820" r:id="rId2"/>
    <p:sldId id="821" r:id="rId3"/>
    <p:sldId id="822" r:id="rId4"/>
    <p:sldId id="836" r:id="rId5"/>
    <p:sldId id="835" r:id="rId6"/>
    <p:sldId id="827" r:id="rId7"/>
    <p:sldId id="838" r:id="rId8"/>
    <p:sldId id="839" r:id="rId9"/>
    <p:sldId id="841" r:id="rId10"/>
    <p:sldId id="842" r:id="rId11"/>
    <p:sldId id="843" r:id="rId12"/>
    <p:sldId id="844" r:id="rId13"/>
    <p:sldId id="824" r:id="rId14"/>
    <p:sldId id="829" r:id="rId15"/>
    <p:sldId id="828" r:id="rId16"/>
    <p:sldId id="8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5728" autoAdjust="0"/>
  </p:normalViewPr>
  <p:slideViewPr>
    <p:cSldViewPr snapToGrid="0">
      <p:cViewPr varScale="1">
        <p:scale>
          <a:sx n="90" d="100"/>
          <a:sy n="90" d="100"/>
        </p:scale>
        <p:origin x="1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34918-33BC-CD4F-B2F6-5DDB268BFD8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58032" y="2234889"/>
            <a:ext cx="8696" cy="3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473347"/>
            <a:ext cx="3041374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071567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10401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3997B-A80A-DF40-AD0E-5CF2ED5FF6D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888435" y="3845032"/>
            <a:ext cx="0" cy="22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418748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AB7A-2E0C-9241-9B3C-01D63ACBD5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CF16E8-3E32-FF43-B2A2-C18971288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859214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D2BB0-ACA3-2449-A02D-D9AF20AB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F359-E32F-E04E-9040-4116EA55B76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True Negative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28981-673A-864F-9B97-A91A2D5A37E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C4E4D7-2142-0245-896B-B7E48FE2D0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solve concept drift correctly.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4DE42-AF2F-2A4E-9D40-4D3000A785F4}"/>
              </a:ext>
            </a:extLst>
          </p:cNvPr>
          <p:cNvSpPr/>
          <p:nvPr/>
        </p:nvSpPr>
        <p:spPr>
          <a:xfrm>
            <a:off x="261257" y="5760723"/>
            <a:ext cx="849004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typical training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10186</TotalTime>
  <Words>1090</Words>
  <Application>Microsoft Macintosh PowerPoint</Application>
  <PresentationFormat>On-screen Show (4:3)</PresentationFormat>
  <Paragraphs>410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1_Office Theme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Let’s solve concept drift correctly.</vt:lpstr>
      <vt:lpstr>Models are picky.</vt:lpstr>
      <vt:lpstr>Models are picky.</vt:lpstr>
      <vt:lpstr>Text is hard.</vt:lpstr>
      <vt:lpstr>Text modeling is hard.</vt:lpstr>
      <vt:lpstr>Text modeling is hard.</vt:lpstr>
      <vt:lpstr>The confusion matrix</vt:lpstr>
      <vt:lpstr>The confusion matrix</vt:lpstr>
      <vt:lpstr>True/False Positive Rates</vt:lpstr>
      <vt:lpstr>H_ElasticNetExample.R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415</cp:revision>
  <dcterms:created xsi:type="dcterms:W3CDTF">2018-05-23T17:24:59Z</dcterms:created>
  <dcterms:modified xsi:type="dcterms:W3CDTF">2022-01-20T01:19:46Z</dcterms:modified>
</cp:coreProperties>
</file>