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81" r:id="rId17"/>
    <p:sldId id="882" r:id="rId18"/>
    <p:sldId id="883" r:id="rId19"/>
    <p:sldId id="884" r:id="rId20"/>
    <p:sldId id="885" r:id="rId21"/>
    <p:sldId id="887" r:id="rId22"/>
    <p:sldId id="888" r:id="rId23"/>
    <p:sldId id="889" r:id="rId24"/>
    <p:sldId id="890" r:id="rId25"/>
    <p:sldId id="891" r:id="rId26"/>
    <p:sldId id="892" r:id="rId27"/>
    <p:sldId id="893" r:id="rId28"/>
    <p:sldId id="8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1682" autoAdjust="0"/>
  </p:normalViewPr>
  <p:slideViewPr>
    <p:cSldViewPr snapToGrid="0">
      <p:cViewPr varScale="1">
        <p:scale>
          <a:sx n="82" d="100"/>
          <a:sy n="82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49309" y="1927703"/>
            <a:ext cx="1285463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1/19/22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1/19/22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1/19/22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1/19/22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19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num_bills</a:t>
            </a:r>
            <a:r>
              <a:rPr lang="en-US" dirty="0"/>
              <a:t>: [63, 30, 167, 30,…]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</a:t>
            </a:r>
            <a:r>
              <a:rPr lang="en-US"/>
              <a:t>_</a:t>
            </a:r>
            <a:r>
              <a:rPr lang="en-US" dirty="0" err="1"/>
              <a:t>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Liklihood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1225</Words>
  <Application>Microsoft Macintosh PowerPoint</Application>
  <PresentationFormat>On-screen Show (4:3)</PresentationFormat>
  <Paragraphs>268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I_lsa_for modeling_Bayesian.R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15</cp:revision>
  <dcterms:created xsi:type="dcterms:W3CDTF">2021-01-02T23:44:20Z</dcterms:created>
  <dcterms:modified xsi:type="dcterms:W3CDTF">2022-01-20T01:47:05Z</dcterms:modified>
</cp:coreProperties>
</file>