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593" r:id="rId2"/>
    <p:sldId id="810" r:id="rId3"/>
    <p:sldId id="811" r:id="rId4"/>
    <p:sldId id="812" r:id="rId5"/>
    <p:sldId id="813" r:id="rId6"/>
    <p:sldId id="814" r:id="rId7"/>
    <p:sldId id="822" r:id="rId8"/>
    <p:sldId id="823" r:id="rId9"/>
    <p:sldId id="824" r:id="rId10"/>
    <p:sldId id="815" r:id="rId11"/>
    <p:sldId id="816" r:id="rId12"/>
    <p:sldId id="818" r:id="rId13"/>
    <p:sldId id="819" r:id="rId14"/>
    <p:sldId id="817" r:id="rId15"/>
    <p:sldId id="820" r:id="rId16"/>
    <p:sldId id="821" r:id="rId17"/>
    <p:sldId id="809" r:id="rId18"/>
    <p:sldId id="826" r:id="rId19"/>
    <p:sldId id="827" r:id="rId20"/>
    <p:sldId id="825" r:id="rId21"/>
    <p:sldId id="836" r:id="rId22"/>
    <p:sldId id="837" r:id="rId23"/>
    <p:sldId id="853" r:id="rId24"/>
    <p:sldId id="854" r:id="rId25"/>
    <p:sldId id="861" r:id="rId26"/>
    <p:sldId id="857" r:id="rId27"/>
    <p:sldId id="862" r:id="rId28"/>
    <p:sldId id="858" r:id="rId29"/>
    <p:sldId id="863" r:id="rId30"/>
    <p:sldId id="859" r:id="rId31"/>
    <p:sldId id="832" r:id="rId32"/>
    <p:sldId id="855" r:id="rId33"/>
    <p:sldId id="85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1588" autoAdjust="0"/>
  </p:normalViewPr>
  <p:slideViewPr>
    <p:cSldViewPr snapToGrid="0">
      <p:cViewPr varScale="1">
        <p:scale>
          <a:sx n="82" d="100"/>
          <a:sy n="82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J_topicModeling.R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8936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8936480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276C2-C0D6-5943-9370-6269BEF6A983}"/>
              </a:ext>
            </a:extLst>
          </p:cNvPr>
          <p:cNvSpPr/>
          <p:nvPr/>
        </p:nvSpPr>
        <p:spPr>
          <a:xfrm>
            <a:off x="320040" y="5956188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You’re measuring by the perceived distance.  </a:t>
            </a:r>
            <a:r>
              <a:rPr lang="en-US" dirty="0" err="1"/>
              <a:t>Kmeans</a:t>
            </a:r>
            <a:r>
              <a:rPr lang="en-US" dirty="0"/>
              <a:t> &amp; </a:t>
            </a:r>
            <a:r>
              <a:rPr lang="en-US" dirty="0" err="1"/>
              <a:t>Kmediods</a:t>
            </a:r>
            <a:r>
              <a:rPr lang="en-US" dirty="0"/>
              <a:t> cluster this way.</a:t>
            </a:r>
          </a:p>
        </p:txBody>
      </p: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7" y="1889388"/>
            <a:ext cx="1233775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80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K_spherical_kmeans.R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6526</TotalTime>
  <Words>1838</Words>
  <Application>Microsoft Macintosh PowerPoint</Application>
  <PresentationFormat>On-screen Show (4:3)</PresentationFormat>
  <Paragraphs>353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J_topicModeling.R</vt:lpstr>
      <vt:lpstr>LDAvis: PCA of topics need to be interpreted</vt:lpstr>
      <vt:lpstr>LDAvis: Interactive to show term distribution</vt:lpstr>
      <vt:lpstr>Interpreting a TreeMap: Multi-dimensional</vt:lpstr>
      <vt:lpstr>ID 3 Clusters</vt:lpstr>
      <vt:lpstr>Intuition for 3 clusters…</vt:lpstr>
      <vt:lpstr>K-Means Problems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388</cp:revision>
  <dcterms:created xsi:type="dcterms:W3CDTF">2018-05-23T17:24:59Z</dcterms:created>
  <dcterms:modified xsi:type="dcterms:W3CDTF">2022-01-20T02:09:21Z</dcterms:modified>
</cp:coreProperties>
</file>