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824" r:id="rId2"/>
    <p:sldId id="593" r:id="rId3"/>
    <p:sldId id="299" r:id="rId4"/>
    <p:sldId id="310" r:id="rId5"/>
    <p:sldId id="311" r:id="rId6"/>
    <p:sldId id="300" r:id="rId7"/>
    <p:sldId id="308" r:id="rId8"/>
    <p:sldId id="309" r:id="rId9"/>
    <p:sldId id="304" r:id="rId10"/>
    <p:sldId id="302" r:id="rId11"/>
    <p:sldId id="312" r:id="rId12"/>
    <p:sldId id="313" r:id="rId13"/>
    <p:sldId id="340" r:id="rId14"/>
    <p:sldId id="315" r:id="rId15"/>
    <p:sldId id="820" r:id="rId16"/>
    <p:sldId id="821" r:id="rId17"/>
    <p:sldId id="822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1" autoAdjust="0"/>
    <p:restoredTop sz="91493" autoAdjust="0"/>
  </p:normalViewPr>
  <p:slideViewPr>
    <p:cSldViewPr snapToGrid="0">
      <p:cViewPr varScale="1">
        <p:scale>
          <a:sx n="82" d="100"/>
          <a:sy n="82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0D45-6D46-1347-AE50-CB66A15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750280" cy="167660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100" dirty="0"/>
              <a:t>Day 4!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63D38DA-0793-4FB3-8CE4-CAA8A50B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38401"/>
            <a:ext cx="2750277" cy="37795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2"/>
            <a:ext cx="5666994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36A0934B-FFF6-C346-A2B3-5B2AB82BA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5" t="-1" r="438" b="4"/>
          <a:stretch/>
        </p:blipFill>
        <p:spPr bwMode="auto">
          <a:xfrm>
            <a:off x="3477005" y="640082"/>
            <a:ext cx="5666993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201CE-5478-B64A-BE37-08817028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476" y="6356350"/>
            <a:ext cx="51435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9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600">
                <a:latin typeface="Calibri" panose="020F0502020204030204"/>
              </a:rPr>
              <a:pPr>
                <a:lnSpc>
                  <a:spcPct val="190000"/>
                </a:lnSpc>
                <a:spcAft>
                  <a:spcPts val="600"/>
                </a:spcAft>
                <a:defRPr/>
              </a:pPr>
              <a:t>1</a:t>
            </a:fld>
            <a:endParaRPr lang="en-US" sz="600"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5275-BC80-BE48-971F-1A0151DF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538" y="6356350"/>
            <a:ext cx="214540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753EFC8-4232-4598-94F6-94C0EBAFC469}" type="datetime1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1/19/22</a:t>
            </a:fld>
            <a:endParaRPr lang="en-US"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6312-6A11-DA40-B80A-CF71A15E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036" y="6356350"/>
            <a:ext cx="49651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65136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345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A_youtubeAPI_example_LIVE.R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4384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B_newsAPI_example_LIVE.R</a:t>
            </a:r>
            <a:endParaRPr lang="en-US" dirty="0"/>
          </a:p>
          <a:p>
            <a:r>
              <a:rPr lang="en-US" dirty="0" err="1"/>
              <a:t>C_presidentialApproval_LIVE.R</a:t>
            </a:r>
            <a:r>
              <a:rPr lang="en-US" dirty="0"/>
              <a:t> – </a:t>
            </a:r>
            <a:r>
              <a:rPr lang="en-US" i="1" dirty="0"/>
              <a:t>not just text</a:t>
            </a:r>
          </a:p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1/19/22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4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534</Words>
  <Application>Microsoft Macintosh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1_Office Theme</vt:lpstr>
      <vt:lpstr>Day 4!</vt:lpstr>
      <vt:lpstr>Text Mining &amp; NLP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Kwartler, Edward</cp:lastModifiedBy>
  <cp:revision>2</cp:revision>
  <dcterms:created xsi:type="dcterms:W3CDTF">2021-01-10T22:13:02Z</dcterms:created>
  <dcterms:modified xsi:type="dcterms:W3CDTF">2022-01-20T02:52:52Z</dcterms:modified>
</cp:coreProperties>
</file>