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7" r:id="rId2"/>
    <p:sldId id="320" r:id="rId3"/>
    <p:sldId id="323" r:id="rId4"/>
    <p:sldId id="831" r:id="rId5"/>
    <p:sldId id="322" r:id="rId6"/>
    <p:sldId id="324" r:id="rId7"/>
    <p:sldId id="834" r:id="rId8"/>
    <p:sldId id="835" r:id="rId9"/>
    <p:sldId id="83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1/19/22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1/19/22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8B38DC1-04E3-CE46-825A-E32AA029D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1/19/22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81B003B-A075-2D4E-B6C8-1D33B3850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1/19/22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F21FD83-E845-4D44-AA24-71C0CFEFC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1/19/22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653D4AA-DE14-3048-B6A1-7F4A4FE9E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AB7A1D6-306D-8544-824C-BD30F3E24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1/19/22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98D24DD-2EAB-0A4C-81D2-4EFF3BCED5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8412D2A-C5A7-3548-A5C7-13019B0FD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CFA2A34-CB26-6B40-8661-02C7EB6A2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951B04-C39A-054A-8349-93B49F728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583E6BF-4FDA-5646-A60A-91D27C1F7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7C82EE-73DE-6D45-99A1-60C03A47B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pic>
        <p:nvPicPr>
          <p:cNvPr id="1026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7" y="1614488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5788" y="2000250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and other languages let you extract information from websites.  This is called “web scraping”.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3B32E9-64EB-BA4C-BF43-DB6132381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3052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Questionable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238" y="5300662"/>
            <a:ext cx="775811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Websites don’t like you taking information for various reasons.  Always respect terms of service and any blocking software.</a:t>
            </a:r>
          </a:p>
        </p:txBody>
      </p:sp>
      <p:pic>
        <p:nvPicPr>
          <p:cNvPr id="2050" name="Picture 2" descr="Image result for web scrap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31921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C997788-1364-0A49-BC34-B7262AD2F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7346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4B55E3-6219-4159-8C50-F1B59665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Web-scraping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BFE03-3AB0-4C9C-AC59-0A0C06649E16}"/>
              </a:ext>
            </a:extLst>
          </p:cNvPr>
          <p:cNvSpPr txBox="1"/>
          <p:nvPr/>
        </p:nvSpPr>
        <p:spPr>
          <a:xfrm>
            <a:off x="149901" y="1440485"/>
            <a:ext cx="8544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in a webpage is  “client” side (interpreted by </a:t>
            </a:r>
            <a:r>
              <a:rPr lang="en-US" b="1" i="1" dirty="0"/>
              <a:t>your</a:t>
            </a:r>
            <a:r>
              <a:rPr lang="en-US" dirty="0"/>
              <a:t> computer), therefore you can get anything you 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scrape is literally </a:t>
            </a:r>
            <a:r>
              <a:rPr lang="en-US" b="1" i="1" dirty="0"/>
              <a:t>custom</a:t>
            </a:r>
            <a:r>
              <a:rPr lang="en-US" dirty="0"/>
              <a:t>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Webpages have different styles, object names, and complexity…</a:t>
            </a:r>
            <a:r>
              <a:rPr lang="en-US" b="1" i="1" dirty="0"/>
              <a:t>always check for an API first.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9141120-9A9F-C84C-B570-ACB532AF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2949833-DE46-574C-86F8-1ADBD9314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5763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37" y="1171575"/>
            <a:ext cx="3143249" cy="4714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038" y="2500313"/>
            <a:ext cx="461395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IMDB.com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 Movie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Owned by Amazon.com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Realistically messy but doesn’t stop scraping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58A32D2-57ED-EC41-9236-F96F80F05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85080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some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740" y="1037224"/>
            <a:ext cx="2681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E_webScraping.R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49" y="2052015"/>
            <a:ext cx="5895975" cy="4120184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4A58804-A236-6D47-B4F6-F7677802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5741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2ACA96E-1F37-4811-A5A0-D6EC606F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79" y="3162506"/>
            <a:ext cx="4785582" cy="154420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the dirt on GSERM’s profs.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D69F4-928C-4A23-914E-1102C92E0022}"/>
              </a:ext>
            </a:extLst>
          </p:cNvPr>
          <p:cNvSpPr txBox="1"/>
          <p:nvPr/>
        </p:nvSpPr>
        <p:spPr>
          <a:xfrm>
            <a:off x="281222" y="2363815"/>
            <a:ext cx="308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</a:t>
            </a:r>
            <a:r>
              <a:rPr lang="en-US" dirty="0" err="1"/>
              <a:t>Programatically</a:t>
            </a:r>
            <a:r>
              <a:rPr lang="en-US" dirty="0"/>
              <a:t> find all appropriate URLS which is represented by each picture.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A480E-2BA6-4227-B99E-D3D3B11CF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30"/>
          <a:stretch/>
        </p:blipFill>
        <p:spPr>
          <a:xfrm>
            <a:off x="3414491" y="1055548"/>
            <a:ext cx="5495239" cy="1927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0533C5-FFF2-4A9F-AF02-6A0A92B99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520" y="4760832"/>
            <a:ext cx="4750258" cy="15739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F98572-A522-495B-8DB9-C0CC2B264873}"/>
              </a:ext>
            </a:extLst>
          </p:cNvPr>
          <p:cNvSpPr txBox="1"/>
          <p:nvPr/>
        </p:nvSpPr>
        <p:spPr>
          <a:xfrm>
            <a:off x="6274088" y="28583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F8FBC4-B3D8-46BC-8A06-FA3015FEFBF4}"/>
              </a:ext>
            </a:extLst>
          </p:cNvPr>
          <p:cNvSpPr txBox="1"/>
          <p:nvPr/>
        </p:nvSpPr>
        <p:spPr>
          <a:xfrm>
            <a:off x="6265888" y="4513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3579E639-EE89-1B43-97FC-E3D64D7D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A05274F-873D-BC49-8CEF-52B3CD5A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245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9B1C49B-0E5E-4F8D-955F-8F9FB11B4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79" y="3162506"/>
            <a:ext cx="4785582" cy="15442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E01C98-0998-4954-905F-E5815BFBE207}"/>
              </a:ext>
            </a:extLst>
          </p:cNvPr>
          <p:cNvSpPr/>
          <p:nvPr/>
        </p:nvSpPr>
        <p:spPr>
          <a:xfrm>
            <a:off x="5685957" y="3206117"/>
            <a:ext cx="1488566" cy="1211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get the dirt on our profs.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171B0-F2D0-4C32-9624-429FA45145B4}"/>
              </a:ext>
            </a:extLst>
          </p:cNvPr>
          <p:cNvSpPr txBox="1"/>
          <p:nvPr/>
        </p:nvSpPr>
        <p:spPr>
          <a:xfrm>
            <a:off x="281222" y="2363815"/>
            <a:ext cx="3086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Find all appropriate URLS which is represented by each picture. </a:t>
            </a:r>
          </a:p>
          <a:p>
            <a:pPr marL="342900" indent="-342900">
              <a:buAutoNum type="arabicPeriod"/>
            </a:pPr>
            <a:r>
              <a:rPr lang="en-US" dirty="0"/>
              <a:t>Loop through all </a:t>
            </a:r>
            <a:r>
              <a:rPr lang="en-US" dirty="0" err="1"/>
              <a:t>ID’ed</a:t>
            </a:r>
            <a:r>
              <a:rPr lang="en-US" dirty="0"/>
              <a:t> URLs to get the bio of each professor.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C1BCD8-658D-4C5C-BB74-94D651BE2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30"/>
          <a:stretch/>
        </p:blipFill>
        <p:spPr>
          <a:xfrm>
            <a:off x="3414491" y="1055548"/>
            <a:ext cx="5495239" cy="19274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8FDAC6-228E-4870-88F6-F15FCECFA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520" y="4760832"/>
            <a:ext cx="4750258" cy="15739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9C6EF22-5732-4D6C-BC9D-7EC898A975D5}"/>
              </a:ext>
            </a:extLst>
          </p:cNvPr>
          <p:cNvSpPr/>
          <p:nvPr/>
        </p:nvSpPr>
        <p:spPr>
          <a:xfrm>
            <a:off x="5666282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ACAAA7-A3DD-4436-81C8-0624C2C3A13D}"/>
              </a:ext>
            </a:extLst>
          </p:cNvPr>
          <p:cNvSpPr txBox="1"/>
          <p:nvPr/>
        </p:nvSpPr>
        <p:spPr>
          <a:xfrm>
            <a:off x="6274088" y="28583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75E0C-7919-49F3-AFCB-1813D27FFF7F}"/>
              </a:ext>
            </a:extLst>
          </p:cNvPr>
          <p:cNvSpPr txBox="1"/>
          <p:nvPr/>
        </p:nvSpPr>
        <p:spPr>
          <a:xfrm>
            <a:off x="6265888" y="4513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1BD8AC-749E-4072-9F50-CB5889B13BF6}"/>
              </a:ext>
            </a:extLst>
          </p:cNvPr>
          <p:cNvSpPr/>
          <p:nvPr/>
        </p:nvSpPr>
        <p:spPr>
          <a:xfrm>
            <a:off x="4061179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06FB0-7063-490A-8830-97C76078C410}"/>
              </a:ext>
            </a:extLst>
          </p:cNvPr>
          <p:cNvSpPr/>
          <p:nvPr/>
        </p:nvSpPr>
        <p:spPr>
          <a:xfrm>
            <a:off x="7248321" y="3163657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03FF00-14AF-42FF-85A0-15D2005A452C}"/>
              </a:ext>
            </a:extLst>
          </p:cNvPr>
          <p:cNvSpPr/>
          <p:nvPr/>
        </p:nvSpPr>
        <p:spPr>
          <a:xfrm>
            <a:off x="5685956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847614-BB81-470F-9C7A-36201AE61532}"/>
              </a:ext>
            </a:extLst>
          </p:cNvPr>
          <p:cNvSpPr/>
          <p:nvPr/>
        </p:nvSpPr>
        <p:spPr>
          <a:xfrm>
            <a:off x="4082832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E44EB8-CF99-41DF-B25F-1E6DB464A1CB}"/>
              </a:ext>
            </a:extLst>
          </p:cNvPr>
          <p:cNvSpPr/>
          <p:nvPr/>
        </p:nvSpPr>
        <p:spPr>
          <a:xfrm>
            <a:off x="7269974" y="482193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24DA96-C11D-4380-9FD3-2A46FEFCE5EF}"/>
              </a:ext>
            </a:extLst>
          </p:cNvPr>
          <p:cNvSpPr/>
          <p:nvPr/>
        </p:nvSpPr>
        <p:spPr>
          <a:xfrm>
            <a:off x="7301364" y="154206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CDE375-EE4C-4D92-BE89-2AB64C51B39A}"/>
              </a:ext>
            </a:extLst>
          </p:cNvPr>
          <p:cNvSpPr/>
          <p:nvPr/>
        </p:nvSpPr>
        <p:spPr>
          <a:xfrm>
            <a:off x="5725987" y="1542976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F86369-BAFE-4398-B40F-DBF886F795F9}"/>
              </a:ext>
            </a:extLst>
          </p:cNvPr>
          <p:cNvSpPr/>
          <p:nvPr/>
        </p:nvSpPr>
        <p:spPr>
          <a:xfrm>
            <a:off x="4126979" y="1542069"/>
            <a:ext cx="1543987" cy="14517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egghead">
            <a:extLst>
              <a:ext uri="{FF2B5EF4-FFF2-40B4-BE49-F238E27FC236}">
                <a16:creationId xmlns:a16="http://schemas.microsoft.com/office/drawing/2014/main" id="{A381C910-390B-42D3-8BE0-694A68701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98" y="3242257"/>
            <a:ext cx="908228" cy="11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Date Placeholder 1">
            <a:extLst>
              <a:ext uri="{FF2B5EF4-FFF2-40B4-BE49-F238E27FC236}">
                <a16:creationId xmlns:a16="http://schemas.microsoft.com/office/drawing/2014/main" id="{31FB884D-DAF2-0F4E-A3F4-20DBA4CD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67BD0938-81CE-064E-B1BB-5089A7769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77783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B7F0F2-2B85-437D-8807-0D248E0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get the dirt on our profs.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83B63-C959-4CB0-A267-BC5B177361C5}"/>
              </a:ext>
            </a:extLst>
          </p:cNvPr>
          <p:cNvSpPr txBox="1"/>
          <p:nvPr/>
        </p:nvSpPr>
        <p:spPr>
          <a:xfrm>
            <a:off x="668740" y="1037224"/>
            <a:ext cx="4802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F_webScraping_multipleURLS.R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D69F4-928C-4A23-914E-1102C92E0022}"/>
              </a:ext>
            </a:extLst>
          </p:cNvPr>
          <p:cNvSpPr txBox="1"/>
          <p:nvPr/>
        </p:nvSpPr>
        <p:spPr>
          <a:xfrm>
            <a:off x="281222" y="2363815"/>
            <a:ext cx="3086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 “headless” browser to the instructor page.  Find all appropriate URLS which is represented by each picture. </a:t>
            </a:r>
          </a:p>
          <a:p>
            <a:pPr marL="342900" indent="-342900">
              <a:buAutoNum type="arabicPeriod"/>
            </a:pPr>
            <a:r>
              <a:rPr lang="en-US" dirty="0"/>
              <a:t>Loop through all </a:t>
            </a:r>
            <a:r>
              <a:rPr lang="en-US" dirty="0" err="1"/>
              <a:t>ID’ed</a:t>
            </a:r>
            <a:r>
              <a:rPr lang="en-US" dirty="0"/>
              <a:t> URLs to get the bio of each professor.</a:t>
            </a:r>
          </a:p>
          <a:p>
            <a:pPr marL="342900" indent="-342900">
              <a:buAutoNum type="arabicPeriod"/>
            </a:pPr>
            <a:r>
              <a:rPr lang="en-US" dirty="0"/>
              <a:t>Extract the bio text from each page and organize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875FC-52A2-49AB-B4BC-0C4E86A1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141" y="2318809"/>
            <a:ext cx="4914143" cy="2220381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497E7A8D-1BD8-1F44-8B93-39788172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31AF000-1B23-0149-82F5-0A48D2AA6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676492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3323</TotalTime>
  <Words>279</Words>
  <Application>Microsoft Macintosh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1_Office Theme</vt:lpstr>
      <vt:lpstr>Web Scraping</vt:lpstr>
      <vt:lpstr>Web Scraping</vt:lpstr>
      <vt:lpstr>Questionable Practice</vt:lpstr>
      <vt:lpstr>Web-scraping</vt:lpstr>
      <vt:lpstr>Web Scraping Example</vt:lpstr>
      <vt:lpstr>Getting some data</vt:lpstr>
      <vt:lpstr>Let’s get the dirt on GSERM’s profs.</vt:lpstr>
      <vt:lpstr>Let’s get the dirt on our profs.</vt:lpstr>
      <vt:lpstr>Let’s get the dirt on our profs.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120</cp:revision>
  <dcterms:created xsi:type="dcterms:W3CDTF">2018-05-23T17:24:59Z</dcterms:created>
  <dcterms:modified xsi:type="dcterms:W3CDTF">2022-01-20T02:57:08Z</dcterms:modified>
</cp:coreProperties>
</file>