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593" r:id="rId2"/>
    <p:sldId id="808" r:id="rId3"/>
    <p:sldId id="260" r:id="rId4"/>
    <p:sldId id="816" r:id="rId5"/>
    <p:sldId id="817" r:id="rId6"/>
    <p:sldId id="261" r:id="rId7"/>
    <p:sldId id="273" r:id="rId8"/>
    <p:sldId id="274" r:id="rId9"/>
    <p:sldId id="268" r:id="rId10"/>
    <p:sldId id="818" r:id="rId11"/>
    <p:sldId id="266" r:id="rId12"/>
    <p:sldId id="284" r:id="rId13"/>
    <p:sldId id="819" r:id="rId14"/>
    <p:sldId id="820" r:id="rId15"/>
    <p:sldId id="285" r:id="rId16"/>
    <p:sldId id="821" r:id="rId17"/>
    <p:sldId id="267" r:id="rId18"/>
    <p:sldId id="822" r:id="rId19"/>
    <p:sldId id="286" r:id="rId20"/>
    <p:sldId id="287" r:id="rId21"/>
    <p:sldId id="288" r:id="rId22"/>
    <p:sldId id="823" r:id="rId23"/>
    <p:sldId id="810" r:id="rId24"/>
    <p:sldId id="811" r:id="rId25"/>
    <p:sldId id="812" r:id="rId26"/>
    <p:sldId id="813" r:id="rId27"/>
    <p:sldId id="814" r:id="rId28"/>
    <p:sldId id="815" r:id="rId29"/>
    <p:sldId id="262" r:id="rId30"/>
    <p:sldId id="290" r:id="rId31"/>
    <p:sldId id="289" r:id="rId32"/>
    <p:sldId id="292" r:id="rId33"/>
    <p:sldId id="824" r:id="rId34"/>
    <p:sldId id="291" r:id="rId35"/>
    <p:sldId id="269"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429" autoAdjust="0"/>
  </p:normalViewPr>
  <p:slideViewPr>
    <p:cSldViewPr snapToGrid="0">
      <p:cViewPr varScale="1">
        <p:scale>
          <a:sx n="117" d="100"/>
          <a:sy n="117" d="100"/>
        </p:scale>
        <p:origin x="206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1/19/22</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1/19/22</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1/19/22</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1/19/22</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1/19/22</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1/19/22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1/19/22</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1/19/22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1/19/22</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1/19/22</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1/19/22</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1/19/22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pPr/>
              <a:t>1/19/22</a:t>
            </a:fld>
            <a:endParaRPr lang="en-US"/>
          </a:p>
        </p:txBody>
      </p:sp>
      <p:sp>
        <p:nvSpPr>
          <p:cNvPr id="6" name="Footer Placeholder 5"/>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IBM Watson</a:t>
            </a:r>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308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6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0085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95015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8400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Technical researchers 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55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MSFT ML Research Team</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ML Research Team wanted to showcase conversational AI.</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56937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5174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 the technical practitioners 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83240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As practitioners if we have to filter the training data and provide guardrails do we invite censorship &amp; bias?  </a:t>
            </a:r>
          </a:p>
        </p:txBody>
      </p:sp>
      <p:sp>
        <p:nvSpPr>
          <p:cNvPr id="16" name="Footer Placeholder 5">
            <a:extLst>
              <a:ext uri="{FF2B5EF4-FFF2-40B4-BE49-F238E27FC236}">
                <a16:creationId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9598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an important appointment?</a:t>
            </a:r>
          </a:p>
        </p:txBody>
      </p:sp>
      <p:sp>
        <p:nvSpPr>
          <p:cNvPr id="16" name="Footer Placeholder 5">
            <a:extLst>
              <a:ext uri="{FF2B5EF4-FFF2-40B4-BE49-F238E27FC236}">
                <a16:creationId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204856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researcher/data scientist applies limitations to inputs, bias is introduced.</a:t>
            </a:r>
          </a:p>
        </p:txBody>
      </p:sp>
      <p:sp>
        <p:nvSpPr>
          <p:cNvPr id="16" name="Footer Placeholder 5">
            <a:extLst>
              <a:ext uri="{FF2B5EF4-FFF2-40B4-BE49-F238E27FC236}">
                <a16:creationId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2541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26</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27</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6700A58B-DD98-43D0-B791-721480A02982}" type="datetime1">
              <a:rPr lang="en-US" smtClean="0"/>
              <a:t>1/19/22</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28</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29</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36516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5055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770935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853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dirty="0"/>
              <a:t>Kwartler</a:t>
            </a:r>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12615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dirty="0"/>
              <a:t>Kwartler</a:t>
            </a:r>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6</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341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dirty="0"/>
              <a:t>Kwartler</a:t>
            </a:r>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1/19/22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dirty="0"/>
              <a:t>Kwartler</a:t>
            </a:r>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6437</TotalTime>
  <Words>1343</Words>
  <Application>Microsoft Macintosh PowerPoint</Application>
  <PresentationFormat>On-screen Show (4:3)</PresentationFormat>
  <Paragraphs>252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1_Office Theme</vt:lpstr>
      <vt:lpstr>Text Mining &amp; NLP Data Science/NLP Ethics</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vt:lpstr>
      <vt:lpstr>IBM Watson’s Cancer Recommendations</vt:lpstr>
      <vt:lpstr>IBM Watson’s Cancer Recommendations</vt:lpstr>
      <vt:lpstr>IBM Watson’s Cancer Recommendations</vt:lpstr>
      <vt:lpstr>IBM Watson’s Cancer Recommendations</vt:lpstr>
      <vt:lpstr>IBM Watson’s Cancer Recommendations</vt:lpstr>
      <vt:lpstr>MSFT ML Research Team</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386</cp:revision>
  <dcterms:created xsi:type="dcterms:W3CDTF">2018-05-23T17:24:59Z</dcterms:created>
  <dcterms:modified xsi:type="dcterms:W3CDTF">2022-01-20T02:56:09Z</dcterms:modified>
</cp:coreProperties>
</file>