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93" r:id="rId2"/>
    <p:sldId id="754" r:id="rId3"/>
    <p:sldId id="752" r:id="rId4"/>
    <p:sldId id="755" r:id="rId5"/>
    <p:sldId id="632" r:id="rId6"/>
    <p:sldId id="741" r:id="rId7"/>
    <p:sldId id="742" r:id="rId8"/>
    <p:sldId id="74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97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10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1/18/22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1/18/22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rtler/Hult_NLP_student_intensiv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artler/Hult_NLP_student_intensiv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17A9BD53-FC5D-2E46-8D31-694778C8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E484-8119-0345-80C5-FF33D2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E888-EF26-214E-87F2-7543B93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C75-C139-6946-9617-A9628CF4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Google Shape;489;p5">
            <a:extLst>
              <a:ext uri="{FF2B5EF4-FFF2-40B4-BE49-F238E27FC236}">
                <a16:creationId xmlns:a16="http://schemas.microsoft.com/office/drawing/2014/main" id="{4033819E-1D76-5248-A8F8-CAD1B62E5037}"/>
              </a:ext>
            </a:extLst>
          </p:cNvPr>
          <p:cNvSpPr/>
          <p:nvPr/>
        </p:nvSpPr>
        <p:spPr>
          <a:xfrm>
            <a:off x="1653275" y="2128639"/>
            <a:ext cx="7207200" cy="27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0;p5">
            <a:extLst>
              <a:ext uri="{FF2B5EF4-FFF2-40B4-BE49-F238E27FC236}">
                <a16:creationId xmlns:a16="http://schemas.microsoft.com/office/drawing/2014/main" id="{F6E7A0AD-92FD-5A4E-8A54-B42D9285D084}"/>
              </a:ext>
            </a:extLst>
          </p:cNvPr>
          <p:cNvSpPr/>
          <p:nvPr/>
        </p:nvSpPr>
        <p:spPr>
          <a:xfrm>
            <a:off x="152400" y="1505333"/>
            <a:ext cx="3410400" cy="341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91;p5">
            <a:extLst>
              <a:ext uri="{FF2B5EF4-FFF2-40B4-BE49-F238E27FC236}">
                <a16:creationId xmlns:a16="http://schemas.microsoft.com/office/drawing/2014/main" id="{1BDAD7FE-3896-D442-B32B-2A41D3614F71}"/>
              </a:ext>
            </a:extLst>
          </p:cNvPr>
          <p:cNvSpPr/>
          <p:nvPr/>
        </p:nvSpPr>
        <p:spPr>
          <a:xfrm>
            <a:off x="242100" y="1595033"/>
            <a:ext cx="3231000" cy="3231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92;p5">
            <a:extLst>
              <a:ext uri="{FF2B5EF4-FFF2-40B4-BE49-F238E27FC236}">
                <a16:creationId xmlns:a16="http://schemas.microsoft.com/office/drawing/2014/main" id="{DEF9CF3A-2B6F-9942-A6B3-6CA1E59221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913" y="1717108"/>
            <a:ext cx="2979375" cy="2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4;p5">
            <a:extLst>
              <a:ext uri="{FF2B5EF4-FFF2-40B4-BE49-F238E27FC236}">
                <a16:creationId xmlns:a16="http://schemas.microsoft.com/office/drawing/2014/main" id="{A38F4AC1-DE2C-2043-A270-D4AED6354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38" y="3383624"/>
            <a:ext cx="657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5;p5">
            <a:extLst>
              <a:ext uri="{FF2B5EF4-FFF2-40B4-BE49-F238E27FC236}">
                <a16:creationId xmlns:a16="http://schemas.microsoft.com/office/drawing/2014/main" id="{B3028566-D74A-B44C-8BD5-939163F8B35A}"/>
              </a:ext>
            </a:extLst>
          </p:cNvPr>
          <p:cNvSpPr txBox="1"/>
          <p:nvPr/>
        </p:nvSpPr>
        <p:spPr>
          <a:xfrm>
            <a:off x="3617900" y="2203714"/>
            <a:ext cx="5835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96;p5">
            <a:extLst>
              <a:ext uri="{FF2B5EF4-FFF2-40B4-BE49-F238E27FC236}">
                <a16:creationId xmlns:a16="http://schemas.microsoft.com/office/drawing/2014/main" id="{EBBA1477-9C33-9349-8416-E23D4CCE6444}"/>
              </a:ext>
            </a:extLst>
          </p:cNvPr>
          <p:cNvSpPr txBox="1"/>
          <p:nvPr/>
        </p:nvSpPr>
        <p:spPr>
          <a:xfrm>
            <a:off x="4738600" y="2203714"/>
            <a:ext cx="729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97;p5">
            <a:extLst>
              <a:ext uri="{FF2B5EF4-FFF2-40B4-BE49-F238E27FC236}">
                <a16:creationId xmlns:a16="http://schemas.microsoft.com/office/drawing/2014/main" id="{1FF5197E-5530-234A-AAEC-1C3E4295DDBD}"/>
              </a:ext>
            </a:extLst>
          </p:cNvPr>
          <p:cNvSpPr txBox="1"/>
          <p:nvPr/>
        </p:nvSpPr>
        <p:spPr>
          <a:xfrm>
            <a:off x="7379925" y="2203709"/>
            <a:ext cx="1374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Advisory Roles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98;p5">
            <a:extLst>
              <a:ext uri="{FF2B5EF4-FFF2-40B4-BE49-F238E27FC236}">
                <a16:creationId xmlns:a16="http://schemas.microsoft.com/office/drawing/2014/main" id="{57AD6E7E-C3A7-AF47-9EFE-DBB342ED8D8F}"/>
              </a:ext>
            </a:extLst>
          </p:cNvPr>
          <p:cNvSpPr txBox="1"/>
          <p:nvPr/>
        </p:nvSpPr>
        <p:spPr>
          <a:xfrm>
            <a:off x="6108299" y="2203714"/>
            <a:ext cx="10287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Teaching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499;p5">
            <a:extLst>
              <a:ext uri="{FF2B5EF4-FFF2-40B4-BE49-F238E27FC236}">
                <a16:creationId xmlns:a16="http://schemas.microsoft.com/office/drawing/2014/main" id="{33FEE805-D3E3-1947-8966-6E7F7FD5A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124" y="2627564"/>
            <a:ext cx="1290654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0;p5">
            <a:extLst>
              <a:ext uri="{FF2B5EF4-FFF2-40B4-BE49-F238E27FC236}">
                <a16:creationId xmlns:a16="http://schemas.microsoft.com/office/drawing/2014/main" id="{E02ED622-5B16-AE45-8F2E-4FF24241B6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6669" y="4263986"/>
            <a:ext cx="933450" cy="2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01;p5">
            <a:extLst>
              <a:ext uri="{FF2B5EF4-FFF2-40B4-BE49-F238E27FC236}">
                <a16:creationId xmlns:a16="http://schemas.microsoft.com/office/drawing/2014/main" id="{03C4F2D9-3C20-B749-B208-7E0B25B345B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0725" y="3359737"/>
            <a:ext cx="933449" cy="6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02;p5">
            <a:extLst>
              <a:ext uri="{FF2B5EF4-FFF2-40B4-BE49-F238E27FC236}">
                <a16:creationId xmlns:a16="http://schemas.microsoft.com/office/drawing/2014/main" id="{BDC90029-8C8E-644C-8C5A-64D518BE73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6640" y="2776214"/>
            <a:ext cx="800407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03;p5">
            <a:extLst>
              <a:ext uri="{FF2B5EF4-FFF2-40B4-BE49-F238E27FC236}">
                <a16:creationId xmlns:a16="http://schemas.microsoft.com/office/drawing/2014/main" id="{B0C0FEAC-D1B5-DB4C-9F0A-C117DDFBD6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4366" y="3474445"/>
            <a:ext cx="1028700" cy="5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4;p5">
            <a:extLst>
              <a:ext uri="{FF2B5EF4-FFF2-40B4-BE49-F238E27FC236}">
                <a16:creationId xmlns:a16="http://schemas.microsoft.com/office/drawing/2014/main" id="{30A70BF1-3490-3F4E-A8AD-4DCCE17C98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2503" y="2776214"/>
            <a:ext cx="1040291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05;p5">
            <a:extLst>
              <a:ext uri="{FF2B5EF4-FFF2-40B4-BE49-F238E27FC236}">
                <a16:creationId xmlns:a16="http://schemas.microsoft.com/office/drawing/2014/main" id="{5B706AF1-F2B0-F14E-ACD1-B12B1668D11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22449" y="3443962"/>
            <a:ext cx="800400" cy="46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6;p5">
            <a:extLst>
              <a:ext uri="{FF2B5EF4-FFF2-40B4-BE49-F238E27FC236}">
                <a16:creationId xmlns:a16="http://schemas.microsoft.com/office/drawing/2014/main" id="{9F6EC491-629E-4B48-A26F-E374FFDA1C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3400" y="4205614"/>
            <a:ext cx="1290650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C225C11D-4B99-5947-9390-60815B2DB1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Ted Kwartler</a:t>
            </a:r>
          </a:p>
        </p:txBody>
      </p:sp>
    </p:spTree>
    <p:extLst>
      <p:ext uri="{BB962C8B-B14F-4D97-AF65-F5344CB8AC3E}">
        <p14:creationId xmlns:p14="http://schemas.microsoft.com/office/powerpoint/2010/main" val="1464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32760-9258-924E-B9BA-2F188181850B}"/>
              </a:ext>
            </a:extLst>
          </p:cNvPr>
          <p:cNvSpPr/>
          <p:nvPr/>
        </p:nvSpPr>
        <p:spPr>
          <a:xfrm>
            <a:off x="208643" y="1093928"/>
            <a:ext cx="8726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https://github.com/kwartler/Hult_NLP_student_intensive</a:t>
            </a:r>
            <a:endParaRPr lang="en-US" sz="14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886"/>
              </p:ext>
            </p:extLst>
          </p:nvPr>
        </p:nvGraphicFramePr>
        <p:xfrm>
          <a:off x="361950" y="1617148"/>
          <a:ext cx="8153401" cy="3723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3139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2453139">
                  <a:extLst>
                    <a:ext uri="{9D8B030D-6E8A-4147-A177-3AD203B41FA5}">
                      <a16:colId xmlns:a16="http://schemas.microsoft.com/office/drawing/2014/main" val="3994756886"/>
                    </a:ext>
                  </a:extLst>
                </a:gridCol>
                <a:gridCol w="3247123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Time (EST)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Topic</a:t>
                      </a:r>
                      <a:endParaRPr lang="en-US" sz="1400" b="0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Jan 20, 2022,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1-4pm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Administrative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What is NLP?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Git setup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R, R-studio set up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R for text basics &amp; R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Jan 21, 2022,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10-5pm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Transform &amp; mine a text file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String manipulation, text processing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DTM/TDM, WFM, visuals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Jan 22, 2022, Saturday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10-5pm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Statistical Models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Unsupervised methods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Supervised methods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4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Jan 23, 2022, 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10-5pm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ESG, Responsible AI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APIs &amp; Google NLP API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Web scraping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2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1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32760-9258-924E-B9BA-2F188181850B}"/>
              </a:ext>
            </a:extLst>
          </p:cNvPr>
          <p:cNvSpPr/>
          <p:nvPr/>
        </p:nvSpPr>
        <p:spPr>
          <a:xfrm>
            <a:off x="208643" y="1093928"/>
            <a:ext cx="8726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https://github.com/kwartler/Hult_NLP_student_intensive</a:t>
            </a:r>
            <a:endParaRPr lang="en-US" sz="1400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6065A8C-79C9-A042-A415-8BA76FA5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67174"/>
              </p:ext>
            </p:extLst>
          </p:nvPr>
        </p:nvGraphicFramePr>
        <p:xfrm>
          <a:off x="361950" y="1617148"/>
          <a:ext cx="8477250" cy="162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5750">
                  <a:extLst>
                    <a:ext uri="{9D8B030D-6E8A-4147-A177-3AD203B41FA5}">
                      <a16:colId xmlns:a16="http://schemas.microsoft.com/office/drawing/2014/main" val="1264444164"/>
                    </a:ext>
                  </a:extLst>
                </a:gridCol>
                <a:gridCol w="3740335">
                  <a:extLst>
                    <a:ext uri="{9D8B030D-6E8A-4147-A177-3AD203B41FA5}">
                      <a16:colId xmlns:a16="http://schemas.microsoft.com/office/drawing/2014/main" val="3040218305"/>
                    </a:ext>
                  </a:extLst>
                </a:gridCol>
                <a:gridCol w="1911165">
                  <a:extLst>
                    <a:ext uri="{9D8B030D-6E8A-4147-A177-3AD203B41FA5}">
                      <a16:colId xmlns:a16="http://schemas.microsoft.com/office/drawing/2014/main" val="197048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n-lt"/>
                        </a:rPr>
                        <a:t>Due Date </a:t>
                      </a:r>
                      <a:r>
                        <a:rPr lang="en-US" sz="1400" b="0" u="sng" dirty="0">
                          <a:latin typeface="+mn-lt"/>
                        </a:rPr>
                        <a:t>5pm 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1. NLP EDA &amp; Visuals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22 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(after class, all day Saturday to work on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2. Press Release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Jan 31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(Sunday Jan 23, all week, </a:t>
                      </a:r>
                    </a:p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next Sat/Sun &amp; all day 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+mn-lt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70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175" y="1639506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intensive 4 class course requiring programing.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2484964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4455599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business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3483729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1/18/22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2479537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66" y="2996585"/>
            <a:ext cx="6291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Don’t focus on your grade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5904</TotalTime>
  <Words>405</Words>
  <Application>Microsoft Macintosh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1_Office Theme</vt:lpstr>
      <vt:lpstr>Text Mining &amp; NLP Intros</vt:lpstr>
      <vt:lpstr>PowerPoint Presentation</vt:lpstr>
      <vt:lpstr>PowerPoint Presentation</vt:lpstr>
      <vt:lpstr>Dates Review</vt:lpstr>
      <vt:lpstr>Assignments Review</vt:lpstr>
      <vt:lpstr>Community Learning Expectations</vt:lpstr>
      <vt:lpstr>My style</vt:lpstr>
      <vt:lpstr>Some motivation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312</cp:revision>
  <dcterms:created xsi:type="dcterms:W3CDTF">2018-05-23T17:24:59Z</dcterms:created>
  <dcterms:modified xsi:type="dcterms:W3CDTF">2022-01-18T20:21:54Z</dcterms:modified>
</cp:coreProperties>
</file>