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783" r:id="rId13"/>
    <p:sldId id="784" r:id="rId14"/>
    <p:sldId id="786" r:id="rId15"/>
    <p:sldId id="811" r:id="rId16"/>
    <p:sldId id="814" r:id="rId17"/>
    <p:sldId id="788" r:id="rId18"/>
    <p:sldId id="813" r:id="rId19"/>
    <p:sldId id="789" r:id="rId20"/>
    <p:sldId id="790" r:id="rId21"/>
    <p:sldId id="733" r:id="rId22"/>
    <p:sldId id="792" r:id="rId23"/>
    <p:sldId id="793" r:id="rId24"/>
    <p:sldId id="794" r:id="rId25"/>
    <p:sldId id="797" r:id="rId26"/>
    <p:sldId id="796" r:id="rId27"/>
    <p:sldId id="795" r:id="rId28"/>
    <p:sldId id="798" r:id="rId29"/>
    <p:sldId id="7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1416" autoAdjust="0"/>
  </p:normalViewPr>
  <p:slideViewPr>
    <p:cSldViewPr snapToGrid="0">
      <p:cViewPr varScale="1">
        <p:scale>
          <a:sx n="71" d="100"/>
          <a:sy n="71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(pattern = '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chardonnay|coffee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full.names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T)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list of DFs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txtLst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E100-56D1-0340-BBB9-5C0B0293528A}"/>
              </a:ext>
            </a:extLst>
          </p:cNvPr>
          <p:cNvSpPr/>
          <p:nvPr/>
        </p:nvSpPr>
        <p:spPr>
          <a:xfrm>
            <a:off x="1657350" y="448132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7F3CD-8ABE-EF46-A342-7F16559A273E}"/>
              </a:ext>
            </a:extLst>
          </p:cNvPr>
          <p:cNvSpPr/>
          <p:nvPr/>
        </p:nvSpPr>
        <p:spPr>
          <a:xfrm>
            <a:off x="2958737" y="534615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C9A19-7F81-3249-B9AA-1C11F8180CB0}"/>
              </a:ext>
            </a:extLst>
          </p:cNvPr>
          <p:cNvSpPr/>
          <p:nvPr/>
        </p:nvSpPr>
        <p:spPr>
          <a:xfrm>
            <a:off x="2958736" y="604060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B177ECD-D9B1-6940-8C23-FAD0EBEEFAEB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2315275" y="4931292"/>
            <a:ext cx="636231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BA3794A-82A5-8C4D-88AC-6C3D17A45274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968050" y="5278518"/>
            <a:ext cx="133068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list element is still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6164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136302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136302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2852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4745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377745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362943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3777452" y="3760334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coffee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362943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92CF07-944B-3A4B-A5FB-19BD583BF3FB}"/>
              </a:ext>
            </a:extLst>
          </p:cNvPr>
          <p:cNvSpPr txBox="1"/>
          <p:nvPr/>
        </p:nvSpPr>
        <p:spPr>
          <a:xfrm>
            <a:off x="6662450" y="260569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8E9A4-A84B-D04D-A838-D05E4D600D2F}"/>
              </a:ext>
            </a:extLst>
          </p:cNvPr>
          <p:cNvSpPr txBox="1"/>
          <p:nvPr/>
        </p:nvSpPr>
        <p:spPr>
          <a:xfrm>
            <a:off x="6662450" y="293754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6CE4D7-D013-8B4A-A2F9-F2AC82C2639B}"/>
              </a:ext>
            </a:extLst>
          </p:cNvPr>
          <p:cNvSpPr txBox="1"/>
          <p:nvPr/>
        </p:nvSpPr>
        <p:spPr>
          <a:xfrm>
            <a:off x="6662450" y="3308515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B6FDE-13D0-6148-AFE4-BF4937F50951}"/>
              </a:ext>
            </a:extLst>
          </p:cNvPr>
          <p:cNvSpPr txBox="1"/>
          <p:nvPr/>
        </p:nvSpPr>
        <p:spPr>
          <a:xfrm>
            <a:off x="6750996" y="4101650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[[2]]$text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7C1366-00EF-6C4C-8B6C-253469148300}"/>
              </a:ext>
            </a:extLst>
          </p:cNvPr>
          <p:cNvSpPr txBox="1"/>
          <p:nvPr/>
        </p:nvSpPr>
        <p:spPr>
          <a:xfrm>
            <a:off x="6750996" y="443350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3315C0-8451-7E46-AD73-EED4AA50D0D8}"/>
              </a:ext>
            </a:extLst>
          </p:cNvPr>
          <p:cNvSpPr txBox="1"/>
          <p:nvPr/>
        </p:nvSpPr>
        <p:spPr>
          <a:xfrm>
            <a:off x="6750996" y="480447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[[2]][,2]</a:t>
            </a:r>
          </a:p>
        </p:txBody>
      </p: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0" y="365126"/>
            <a:ext cx="9082360" cy="591477"/>
          </a:xfrm>
        </p:spPr>
        <p:txBody>
          <a:bodyPr/>
          <a:lstStyle/>
          <a:p>
            <a:r>
              <a:rPr lang="en-US" sz="2800" dirty="0"/>
              <a:t>Loop through each element and apply the processing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6164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136302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1363026" y="4177485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2852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47455" y="3190513"/>
            <a:ext cx="1780451" cy="65069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A6F69-59CE-3140-9A5D-42AD56F418A6}"/>
              </a:ext>
            </a:extLst>
          </p:cNvPr>
          <p:cNvSpPr txBox="1"/>
          <p:nvPr/>
        </p:nvSpPr>
        <p:spPr>
          <a:xfrm>
            <a:off x="3629432" y="2932477"/>
            <a:ext cx="55145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1:length(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print(paste('working on',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'of', length(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paste(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]]$text, collapse = ' ')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VCorpus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cleanCorpus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stops)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E765F2-4230-E44F-A7EE-6E0C3D583447}"/>
              </a:ext>
            </a:extLst>
          </p:cNvPr>
          <p:cNvSpPr txBox="1"/>
          <p:nvPr/>
        </p:nvSpPr>
        <p:spPr>
          <a:xfrm>
            <a:off x="3865463" y="2168434"/>
            <a:ext cx="5216897" cy="7386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 &lt;- 1 the first time through…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Referring to the first list data frame..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Then 2 and so on</a:t>
            </a:r>
          </a:p>
        </p:txBody>
      </p:sp>
    </p:spTree>
    <p:extLst>
      <p:ext uri="{BB962C8B-B14F-4D97-AF65-F5344CB8AC3E}">
        <p14:creationId xmlns:p14="http://schemas.microsoft.com/office/powerpoint/2010/main" val="126439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60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3651" y="1864431"/>
            <a:ext cx="10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Everything known about Chardonnay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3" y="348613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9C7D55-EE49-EF49-8AB6-26BB4A3BE7F2}"/>
              </a:ext>
            </a:extLst>
          </p:cNvPr>
          <p:cNvSpPr txBox="1"/>
          <p:nvPr/>
        </p:nvSpPr>
        <p:spPr>
          <a:xfrm>
            <a:off x="7452158" y="3667906"/>
            <a:ext cx="10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Everything known about Beer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53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2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J_ComparisonCloud.R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5968</TotalTime>
  <Words>1398</Words>
  <Application>Microsoft Macintosh PowerPoint</Application>
  <PresentationFormat>On-screen Show (4:3)</PresentationFormat>
  <Paragraphs>328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H_SimpleWordCloud.R</vt:lpstr>
      <vt:lpstr>H_SimpleWordCloud.R</vt:lpstr>
      <vt:lpstr>WCs are boring with a single corpus.</vt:lpstr>
      <vt:lpstr>With 2+ Corpora, WCs are more insightful</vt:lpstr>
      <vt:lpstr>Dealing with many text files is tricky.</vt:lpstr>
      <vt:lpstr>Each list element is still a dataframe</vt:lpstr>
      <vt:lpstr>Loop through each element and apply the processing steps</vt:lpstr>
      <vt:lpstr>Manipulating multiple corpora</vt:lpstr>
      <vt:lpstr>Manipulating multiple corpora</vt:lpstr>
      <vt:lpstr>The new WC will examine inner and disjoins</vt:lpstr>
      <vt:lpstr>What tokens are in common?</vt:lpstr>
      <vt:lpstr>Lets make some improved word clouds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346</cp:revision>
  <dcterms:created xsi:type="dcterms:W3CDTF">2018-05-23T17:24:59Z</dcterms:created>
  <dcterms:modified xsi:type="dcterms:W3CDTF">2022-01-19T03:21:31Z</dcterms:modified>
</cp:coreProperties>
</file>