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738" r:id="rId2"/>
    <p:sldId id="833" r:id="rId3"/>
    <p:sldId id="835" r:id="rId4"/>
    <p:sldId id="834" r:id="rId5"/>
    <p:sldId id="831" r:id="rId6"/>
    <p:sldId id="739" r:id="rId7"/>
    <p:sldId id="832" r:id="rId8"/>
    <p:sldId id="820" r:id="rId9"/>
    <p:sldId id="819" r:id="rId10"/>
    <p:sldId id="821" r:id="rId11"/>
    <p:sldId id="740" r:id="rId12"/>
    <p:sldId id="822" r:id="rId13"/>
    <p:sldId id="823" r:id="rId14"/>
    <p:sldId id="824" r:id="rId15"/>
    <p:sldId id="82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4" autoAdjust="0"/>
    <p:restoredTop sz="91509" autoAdjust="0"/>
  </p:normalViewPr>
  <p:slideViewPr>
    <p:cSldViewPr snapToGrid="0">
      <p:cViewPr varScale="1">
        <p:scale>
          <a:sx n="46" d="100"/>
          <a:sy n="46" d="100"/>
        </p:scale>
        <p:origin x="9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0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8DE97-A76D-4142-ADA3-B0CF2072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In this exercise we will examine 565 News Articles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ill Ferrell's Best: 'Anchorman,' 'Step Brothers,' 'Elf'… or 'Casa De Mi  Padre'? | IndieWire">
            <a:extLst>
              <a:ext uri="{FF2B5EF4-FFF2-40B4-BE49-F238E27FC236}">
                <a16:creationId xmlns:a16="http://schemas.microsoft.com/office/drawing/2014/main" id="{633C72E0-72EB-4C46-BE58-D38673B3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1562100"/>
            <a:ext cx="4978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22778-DAFE-2841-A63E-60BE17151D2D}"/>
              </a:ext>
            </a:extLst>
          </p:cNvPr>
          <p:cNvSpPr txBox="1"/>
          <p:nvPr/>
        </p:nvSpPr>
        <p:spPr>
          <a:xfrm>
            <a:off x="434340" y="2551837"/>
            <a:ext cx="350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by news channel but </a:t>
            </a:r>
            <a:r>
              <a:rPr lang="en-US" i="1" dirty="0"/>
              <a:t>overall</a:t>
            </a:r>
            <a:r>
              <a:rPr lang="en-US" dirty="0"/>
              <a:t> how can we measure emotional words.  You could perform this analysis by news channel looking for biases in subjects but its not the point of our script.</a:t>
            </a:r>
          </a:p>
        </p:txBody>
      </p: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25BA3-6CD7-A046-8472-78CF1DD2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855" y="4090280"/>
            <a:ext cx="3630716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8FEEBB-E88C-B543-8EE4-9B6D04308524}"/>
              </a:ext>
            </a:extLst>
          </p:cNvPr>
          <p:cNvSpPr txBox="1"/>
          <p:nvPr/>
        </p:nvSpPr>
        <p:spPr>
          <a:xfrm>
            <a:off x="4359855" y="375738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1519 Words</a:t>
            </a:r>
          </a:p>
        </p:txBody>
      </p:sp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381282" y="27475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491438" y="483982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64566-AE55-F84C-BB60-7BA931312574}"/>
              </a:ext>
            </a:extLst>
          </p:cNvPr>
          <p:cNvSpPr/>
          <p:nvPr/>
        </p:nvSpPr>
        <p:spPr>
          <a:xfrm rot="20303227">
            <a:off x="6598324" y="3033113"/>
            <a:ext cx="2084007" cy="55399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0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 use </a:t>
            </a:r>
            <a:r>
              <a:rPr lang="en-US" sz="10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0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instead but this is another type of join example.</a:t>
            </a:r>
          </a:p>
        </p:txBody>
      </p: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  <p:bldP spid="3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427855" y="3837524"/>
            <a:ext cx="15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Analyze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289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G_sentimentAnalysis.R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recreate </a:t>
            </a:r>
            <a:r>
              <a:rPr lang="en-US" dirty="0" err="1"/>
              <a:t>Plutchik’s</a:t>
            </a:r>
            <a:r>
              <a:rPr lang="en-US" dirty="0"/>
              <a:t> Wheel of Emotions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26896"/>
            <a:ext cx="4343400" cy="440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582426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the script!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9D539-B4CA-C64C-884A-FE1B3031AB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311DE-7101-984D-8819-B840F6524F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79C5-5ED8-1645-B290-16D371A4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you deal with emojis?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E70-6D0B-504C-90C3-931E0C13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Options to deal with Emoji</a:t>
            </a:r>
          </a:p>
          <a:p>
            <a:r>
              <a:rPr lang="en-US" dirty="0"/>
              <a:t>Ignore, odd characters will show up, usually low frequency</a:t>
            </a:r>
          </a:p>
          <a:p>
            <a:r>
              <a:rPr lang="en-US" dirty="0"/>
              <a:t>Remove these unknown characters</a:t>
            </a:r>
          </a:p>
          <a:p>
            <a:r>
              <a:rPr lang="en-US" dirty="0"/>
              <a:t>Substitute for known text that can be analyzed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D_Dealing_W_Emoji.R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A04E-A2FB-194F-A6DD-B3F0552C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FC3F-0114-C346-9BE7-B0EBDFFC1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12D0-E053-8B47-A1E1-149514A00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I may not text all the time, but when I do I overuse emojis and write too  much! - MIND BLOWN CAT | Meme Generator">
            <a:extLst>
              <a:ext uri="{FF2B5EF4-FFF2-40B4-BE49-F238E27FC236}">
                <a16:creationId xmlns:a16="http://schemas.microsoft.com/office/drawing/2014/main" id="{559F27A8-50E7-D64A-81E2-13A9C0D7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2742324"/>
            <a:ext cx="4163060" cy="297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78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93B9-3BF9-5842-B5D9-7A69146F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 of related…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A323-1457-5941-9324-124E3EED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1151793"/>
          </a:xfrm>
        </p:spPr>
        <p:txBody>
          <a:bodyPr/>
          <a:lstStyle/>
          <a:p>
            <a:r>
              <a:rPr lang="en-US" dirty="0"/>
              <a:t>library(politeness)</a:t>
            </a:r>
          </a:p>
          <a:p>
            <a:pPr lvl="1"/>
            <a:r>
              <a:rPr lang="en-US" dirty="0"/>
              <a:t>Identified “markers” of politeness in text</a:t>
            </a:r>
          </a:p>
          <a:p>
            <a:pPr lvl="1"/>
            <a:r>
              <a:rPr lang="en-US" dirty="0"/>
              <a:t>Academic Research, may not be broadly applicable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21D9-C9C5-5F43-BB3A-F782A19B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3830-0327-6D4B-A124-66FDC27BF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E15F-5C48-8348-A184-4BCC98722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785F5D22-F3FA-3840-81DB-62B14B76AEDE}"/>
              </a:ext>
            </a:extLst>
          </p:cNvPr>
          <p:cNvSpPr/>
          <p:nvPr/>
        </p:nvSpPr>
        <p:spPr>
          <a:xfrm>
            <a:off x="720090" y="3566160"/>
            <a:ext cx="7292340" cy="777240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49520-57C2-DA46-9192-B0E97C17E7C4}"/>
              </a:ext>
            </a:extLst>
          </p:cNvPr>
          <p:cNvSpPr txBox="1"/>
          <p:nvPr/>
        </p:nvSpPr>
        <p:spPr>
          <a:xfrm>
            <a:off x="302764" y="2949980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12330-6153-1740-8F09-358FA74B8217}"/>
              </a:ext>
            </a:extLst>
          </p:cNvPr>
          <p:cNvSpPr txBox="1"/>
          <p:nvPr/>
        </p:nvSpPr>
        <p:spPr>
          <a:xfrm>
            <a:off x="7367022" y="2949980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TOUGH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F16C2-EA99-4046-BEF9-9AE6D4C29105}"/>
              </a:ext>
            </a:extLst>
          </p:cNvPr>
          <p:cNvSpPr txBox="1"/>
          <p:nvPr/>
        </p:nvSpPr>
        <p:spPr>
          <a:xfrm>
            <a:off x="302764" y="5104083"/>
            <a:ext cx="867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Looks in a positive list of 2k terms &amp; ~5k negative term list</a:t>
            </a:r>
          </a:p>
          <a:p>
            <a:pPr marL="228600" indent="-228600">
              <a:buAutoNum type="arabicPeriod"/>
            </a:pPr>
            <a:r>
              <a:rPr lang="en-US" sz="1200" dirty="0"/>
              <a:t>Then applies part of speech tagging looking for 36 annotations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Thus the word choice from the list is in context with the order of other POS.  If it satisfies being both a the list and a POS annotation it will be identified as warm/tough.</a:t>
            </a:r>
          </a:p>
        </p:txBody>
      </p:sp>
    </p:spTree>
    <p:extLst>
      <p:ext uri="{BB962C8B-B14F-4D97-AF65-F5344CB8AC3E}">
        <p14:creationId xmlns:p14="http://schemas.microsoft.com/office/powerpoint/2010/main" val="49794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DE59-F405-2344-B5DF-C79F17D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E_politeness.R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97CA-0320-CB43-AA7B-9759C7CF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BB9A-41C1-634C-B0EF-5AEFB0C6D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0A86-4188-6C42-9336-7B663A53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Being polite Doesn't just mean saying &quot;please&quot; - Side-Eyes Chloe | Make a  Meme">
            <a:extLst>
              <a:ext uri="{FF2B5EF4-FFF2-40B4-BE49-F238E27FC236}">
                <a16:creationId xmlns:a16="http://schemas.microsoft.com/office/drawing/2014/main" id="{898C250A-D220-B646-B94C-3399CD83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25550"/>
            <a:ext cx="7620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CD0C31-9B26-2146-889E-3A0977A1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2" y="1842324"/>
            <a:ext cx="4343400" cy="4404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3C000FF-ECB4-F644-8583-6DDE633C2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Kanjoya’s</a:t>
            </a:r>
            <a:r>
              <a:rPr lang="en-US" sz="3600" dirty="0"/>
              <a:t> Experience Corpus</a:t>
            </a:r>
          </a:p>
        </p:txBody>
      </p:sp>
      <p:pic>
        <p:nvPicPr>
          <p:cNvPr id="9" name="Picture 8" descr="Screen Shot 2015-05-21 at 12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6" y="1507782"/>
            <a:ext cx="5859087" cy="43643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09F2-D8C5-458B-AF6B-010B6E2B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09A81-19AE-6740-A9AE-D4A8772973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A3757-634F-B24E-AE16-D18969FA3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B7D799-989B-B048-8D0D-CC222219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05681"/>
              </p:ext>
            </p:extLst>
          </p:nvPr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8345"/>
              </p:ext>
            </p:extLst>
          </p:nvPr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6230</TotalTime>
  <Words>712</Words>
  <Application>Microsoft Macintosh PowerPoint</Application>
  <PresentationFormat>On-screen Show (4:3)</PresentationFormat>
  <Paragraphs>184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Consolas</vt:lpstr>
      <vt:lpstr>1_Office Theme</vt:lpstr>
      <vt:lpstr>In reality sentiment is more complex.</vt:lpstr>
      <vt:lpstr>How should you deal with emojis?</vt:lpstr>
      <vt:lpstr>Kind of related…</vt:lpstr>
      <vt:lpstr>Open E_politeness.R</vt:lpstr>
      <vt:lpstr>In reality sentiment is more complex.</vt:lpstr>
      <vt:lpstr>Kanjoya’s Experience Corpus</vt:lpstr>
      <vt:lpstr>Tidy Data Formats are structured differently</vt:lpstr>
      <vt:lpstr>The pipe operator…%&gt;%</vt:lpstr>
      <vt:lpstr>Tidy data uses %&gt;% to forward objects</vt:lpstr>
      <vt:lpstr>In this exercise we will examine 565 News Articles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Let’s recreate Plutchik’s Wheel of Emotions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353</cp:revision>
  <dcterms:created xsi:type="dcterms:W3CDTF">2018-05-23T17:24:59Z</dcterms:created>
  <dcterms:modified xsi:type="dcterms:W3CDTF">2021-03-02T00:09:34Z</dcterms:modified>
</cp:coreProperties>
</file>