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7" r:id="rId2"/>
    <p:sldId id="425" r:id="rId3"/>
    <p:sldId id="514" r:id="rId4"/>
    <p:sldId id="426" r:id="rId5"/>
    <p:sldId id="427" r:id="rId6"/>
    <p:sldId id="428" r:id="rId7"/>
    <p:sldId id="429" r:id="rId8"/>
    <p:sldId id="430" r:id="rId9"/>
    <p:sldId id="432" r:id="rId10"/>
    <p:sldId id="440" r:id="rId11"/>
    <p:sldId id="441" r:id="rId12"/>
    <p:sldId id="518" r:id="rId13"/>
    <p:sldId id="4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3/28/23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J_sample_w_probs.R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K_NonTraditionalMkts.R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2039925"/>
            <a:ext cx="4116918" cy="308768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5"/>
            <a:ext cx="4572001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3/28/23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4588</TotalTime>
  <Words>597</Words>
  <Application>Microsoft Macintosh PowerPoint</Application>
  <PresentationFormat>On-screen Show (4:3)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Rockwell</vt:lpstr>
      <vt:lpstr>1_Office Theme</vt:lpstr>
      <vt:lpstr>Non-Traditional Market Making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Sample with a probability</vt:lpstr>
      <vt:lpstr>Open K_NonTraditionalMkts.R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210</cp:revision>
  <dcterms:created xsi:type="dcterms:W3CDTF">2018-05-23T17:24:59Z</dcterms:created>
  <dcterms:modified xsi:type="dcterms:W3CDTF">2023-03-28T16:13:34Z</dcterms:modified>
</cp:coreProperties>
</file>