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2"/>
  </p:notesMasterIdLst>
  <p:sldIdLst>
    <p:sldId id="367" r:id="rId4"/>
    <p:sldId id="340" r:id="rId5"/>
    <p:sldId id="341" r:id="rId6"/>
    <p:sldId id="342" r:id="rId7"/>
    <p:sldId id="327" r:id="rId8"/>
    <p:sldId id="274" r:id="rId9"/>
    <p:sldId id="275" r:id="rId10"/>
    <p:sldId id="278" r:id="rId11"/>
    <p:sldId id="280" r:id="rId12"/>
    <p:sldId id="281" r:id="rId13"/>
    <p:sldId id="282" r:id="rId14"/>
    <p:sldId id="283" r:id="rId15"/>
    <p:sldId id="284" r:id="rId16"/>
    <p:sldId id="354" r:id="rId17"/>
    <p:sldId id="287" r:id="rId18"/>
    <p:sldId id="288" r:id="rId19"/>
    <p:sldId id="293" r:id="rId20"/>
    <p:sldId id="294" r:id="rId21"/>
    <p:sldId id="356" r:id="rId22"/>
    <p:sldId id="296" r:id="rId23"/>
    <p:sldId id="297" r:id="rId24"/>
    <p:sldId id="298" r:id="rId25"/>
    <p:sldId id="358" r:id="rId26"/>
    <p:sldId id="301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82047" autoAdjust="0"/>
  </p:normalViewPr>
  <p:slideViewPr>
    <p:cSldViewPr snapToGrid="0">
      <p:cViewPr varScale="1">
        <p:scale>
          <a:sx n="84" d="100"/>
          <a:sy n="84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i.e.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(like KNN but that takes a long time)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algos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8895" y="5614555"/>
            <a:ext cx="235077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 but still common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409912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09F72-9240-7C6A-3101-CD53604D068F}"/>
              </a:ext>
            </a:extLst>
          </p:cNvPr>
          <p:cNvSpPr/>
          <p:nvPr/>
        </p:nvSpPr>
        <p:spPr>
          <a:xfrm>
            <a:off x="3093789" y="366698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CFB255-9DDF-19F8-7E93-8C51B5E66015}"/>
              </a:ext>
            </a:extLst>
          </p:cNvPr>
          <p:cNvSpPr/>
          <p:nvPr/>
        </p:nvSpPr>
        <p:spPr>
          <a:xfrm>
            <a:off x="1192066" y="4281510"/>
            <a:ext cx="514289" cy="961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9643E7-76C7-AA87-D1AC-F3044D835B4C}"/>
              </a:ext>
            </a:extLst>
          </p:cNvPr>
          <p:cNvSpPr/>
          <p:nvPr/>
        </p:nvSpPr>
        <p:spPr>
          <a:xfrm>
            <a:off x="6540944" y="4074622"/>
            <a:ext cx="514289" cy="961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  <p:bldP spid="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0269D-8062-CB00-5584-7824CCFC59E9}"/>
              </a:ext>
            </a:extLst>
          </p:cNvPr>
          <p:cNvSpPr/>
          <p:nvPr/>
        </p:nvSpPr>
        <p:spPr>
          <a:xfrm>
            <a:off x="3276669" y="578534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2C772D-2B41-52B5-8BAF-2A9581EDA190}"/>
              </a:ext>
            </a:extLst>
          </p:cNvPr>
          <p:cNvSpPr/>
          <p:nvPr/>
        </p:nvSpPr>
        <p:spPr>
          <a:xfrm>
            <a:off x="3131370" y="329019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889FF-3F9B-AE6B-E34E-0AEB640673E4}"/>
              </a:ext>
            </a:extLst>
          </p:cNvPr>
          <p:cNvSpPr/>
          <p:nvPr/>
        </p:nvSpPr>
        <p:spPr>
          <a:xfrm>
            <a:off x="6781800" y="313688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B785DB-335B-218F-ACB4-CE3A32F679E4}"/>
              </a:ext>
            </a:extLst>
          </p:cNvPr>
          <p:cNvSpPr/>
          <p:nvPr/>
        </p:nvSpPr>
        <p:spPr>
          <a:xfrm>
            <a:off x="7513320" y="391412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CCEE5-45E1-B67C-9460-097BAB54409C}"/>
              </a:ext>
            </a:extLst>
          </p:cNvPr>
          <p:cNvSpPr/>
          <p:nvPr/>
        </p:nvSpPr>
        <p:spPr>
          <a:xfrm>
            <a:off x="6004560" y="392936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E6A42B-D452-C756-AE76-CF093ACD6529}"/>
              </a:ext>
            </a:extLst>
          </p:cNvPr>
          <p:cNvSpPr/>
          <p:nvPr/>
        </p:nvSpPr>
        <p:spPr>
          <a:xfrm>
            <a:off x="4213410" y="38540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3F4C-A710-B2E9-C5A1-C1A83886A87E}"/>
              </a:ext>
            </a:extLst>
          </p:cNvPr>
          <p:cNvSpPr/>
          <p:nvPr/>
        </p:nvSpPr>
        <p:spPr>
          <a:xfrm>
            <a:off x="4518210" y="44636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  <p:bldP spid="5" grpId="0" animBg="1"/>
      <p:bldP spid="6" grpId="0" animBg="1"/>
      <p:bldP spid="8" grpId="0" animBg="1"/>
      <p:bldP spid="9" grpId="0" animBg="1"/>
      <p:bldP spid="19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We will use an easy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CE348-1DFC-60E1-4093-D58E32BAC035}"/>
              </a:ext>
            </a:extLst>
          </p:cNvPr>
          <p:cNvSpPr txBox="1"/>
          <p:nvPr/>
        </p:nvSpPr>
        <p:spPr>
          <a:xfrm>
            <a:off x="725214" y="10930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3423</Words>
  <Application>Microsoft Macintosh PowerPoint</Application>
  <PresentationFormat>On-screen Show (4:3)</PresentationFormat>
  <Paragraphs>1596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1_Office Theme</vt:lpstr>
      <vt:lpstr>2_Office Theme</vt:lpstr>
      <vt:lpstr>3_Office Theme</vt:lpstr>
      <vt:lpstr>PowerPoint Presentation</vt:lpstr>
      <vt:lpstr>Data Structure for Analysis &amp; Modeling</vt:lpstr>
      <vt:lpstr>Data Structure for Analysis &amp; Modeling</vt:lpstr>
      <vt:lpstr>Data Structure for Analysis &amp; Modeling</vt:lpstr>
      <vt:lpstr>Modeling Process</vt:lpstr>
      <vt:lpstr>Modeling Process</vt:lpstr>
      <vt:lpstr>PreProcessing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Why is Feature Engineering Effective?</vt:lpstr>
      <vt:lpstr>Example Feature Engineering Methods</vt:lpstr>
      <vt:lpstr>Variable Treatment: library(vtreat)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Meet Donor Bureau</vt:lpstr>
      <vt:lpstr>Company Overview</vt:lpstr>
      <vt:lpstr>Modeling Problem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42</cp:revision>
  <dcterms:created xsi:type="dcterms:W3CDTF">2018-09-09T20:06:05Z</dcterms:created>
  <dcterms:modified xsi:type="dcterms:W3CDTF">2023-03-12T19:17:02Z</dcterms:modified>
</cp:coreProperties>
</file>