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35" r:id="rId2"/>
    <p:sldId id="372" r:id="rId3"/>
    <p:sldId id="336" r:id="rId4"/>
    <p:sldId id="371" r:id="rId5"/>
    <p:sldId id="337" r:id="rId6"/>
    <p:sldId id="338" r:id="rId7"/>
    <p:sldId id="373" r:id="rId8"/>
    <p:sldId id="374" r:id="rId9"/>
    <p:sldId id="375" r:id="rId10"/>
    <p:sldId id="339" r:id="rId11"/>
    <p:sldId id="346" r:id="rId12"/>
    <p:sldId id="376" r:id="rId13"/>
    <p:sldId id="3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2" autoAdjust="0"/>
    <p:restoredTop sz="79449" autoAdjust="0"/>
  </p:normalViewPr>
  <p:slideViewPr>
    <p:cSldViewPr snapToGrid="0">
      <p:cViewPr varScale="1">
        <p:scale>
          <a:sx n="81" d="100"/>
          <a:sy n="81" d="100"/>
        </p:scale>
        <p:origin x="920" y="18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3/12/23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3/12/23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3/12/23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3/12/23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3/12/23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3/12/23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3/12/23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3/12/23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3/12/23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3/12/23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3/12/23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B_Bank</a:t>
            </a:r>
            <a:r>
              <a:rPr lang="en-US" sz="2800" dirty="0"/>
              <a:t> Loans </a:t>
            </a:r>
            <a:r>
              <a:rPr lang="en-US" sz="2800" dirty="0" err="1"/>
              <a:t>RandomForest_woRanger.R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Footer Placeholder 4">
            <a:extLst>
              <a:ext uri="{FF2B5EF4-FFF2-40B4-BE49-F238E27FC236}">
                <a16:creationId xmlns:a16="http://schemas.microsoft.com/office/drawing/2014/main" id="{07F531E6-3133-3638-856E-9C5587F79CB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C_Bank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646331"/>
          </a:xfrm>
          <a:prstGeom prst="rect">
            <a:avLst/>
          </a:prstGeom>
          <a:noFill/>
        </p:spPr>
        <p:txBody>
          <a:bodyPr wrap="square" rtlCol="0">
            <a:spAutoFit/>
          </a:bodyPr>
          <a:lstStyle/>
          <a:p>
            <a:r>
              <a:rPr lang="en-US" dirty="0"/>
              <a:t>In many cases you get very similar results much faster using library(ranger) but the mechanics are slightly different.</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3/12/23</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2488" y="3473081"/>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578" y="436383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a:extLst>
              <a:ext uri="{FF2B5EF4-FFF2-40B4-BE49-F238E27FC236}">
                <a16:creationId xmlns:a16="http://schemas.microsoft.com/office/drawing/2014/main" id="{B914C04E-BC94-6E16-4BAD-7764FF00791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92085" y="1513115"/>
            <a:ext cx="1517082" cy="369332"/>
          </a:xfrm>
          <a:prstGeom prst="rect">
            <a:avLst/>
          </a:prstGeom>
          <a:noFill/>
        </p:spPr>
        <p:txBody>
          <a:bodyPr wrap="none" rtlCol="0">
            <a:spAutoFit/>
          </a:bodyPr>
          <a:lstStyle/>
          <a:p>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88971" y="1545772"/>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51171" y="1545772"/>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3/12/23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7813</TotalTime>
  <Words>1133</Words>
  <Application>Microsoft Macintosh PowerPoint</Application>
  <PresentationFormat>On-screen Show (4:3)</PresentationFormat>
  <Paragraphs>163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B_Bank Loans RandomForest_woRanger.R</vt:lpstr>
      <vt:lpstr>Open C_Bank Loans RandomForest_wRanger.R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112</cp:revision>
  <dcterms:created xsi:type="dcterms:W3CDTF">2018-05-23T17:24:59Z</dcterms:created>
  <dcterms:modified xsi:type="dcterms:W3CDTF">2023-03-12T18:55:21Z</dcterms:modified>
</cp:coreProperties>
</file>