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2" r:id="rId9"/>
    <p:sldId id="312" r:id="rId10"/>
    <p:sldId id="313" r:id="rId11"/>
    <p:sldId id="340" r:id="rId12"/>
    <p:sldId id="315" r:id="rId13"/>
    <p:sldId id="82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497" autoAdjust="0"/>
  </p:normalViewPr>
  <p:slideViewPr>
    <p:cSldViewPr snapToGrid="0">
      <p:cViewPr varScale="1">
        <p:scale>
          <a:sx n="112" d="100"/>
          <a:sy n="112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3/20/23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Rly83zfuI&amp;ab_channel=TheDailyShowwithTrevorNoa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24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  <a:p>
            <a:r>
              <a:rPr lang="en-US" dirty="0" err="1"/>
              <a:t>C_presidentApproval_example.R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5" y="1008633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586" y="1638572"/>
            <a:ext cx="895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https://www.youtube.com/watch?v=K5Rly83zfuI&amp;ab_channel=TheDailyShowwithTrevorNoah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BC87D-D257-E419-445C-CA170990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6" y="2264766"/>
            <a:ext cx="6109447" cy="37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329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 API Sources</vt:lpstr>
      <vt:lpstr>What is an API?</vt:lpstr>
      <vt:lpstr>PowerPoint Presentation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Now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Kwartler, Edward</cp:lastModifiedBy>
  <cp:revision>4</cp:revision>
  <dcterms:created xsi:type="dcterms:W3CDTF">2021-01-10T22:13:02Z</dcterms:created>
  <dcterms:modified xsi:type="dcterms:W3CDTF">2023-03-20T21:40:34Z</dcterms:modified>
</cp:coreProperties>
</file>