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7" r:id="rId2"/>
    <p:sldId id="320" r:id="rId3"/>
    <p:sldId id="323" r:id="rId4"/>
    <p:sldId id="831" r:id="rId5"/>
    <p:sldId id="322" r:id="rId6"/>
    <p:sldId id="3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8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Webscraping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3/20/23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2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D_webScraping.R</a:t>
            </a:r>
            <a:endParaRPr lang="en-US" sz="28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3B2E9-0091-4856-6D34-8FB4FC9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1572"/>
            <a:ext cx="7772400" cy="36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134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Quick Webscraping</vt:lpstr>
      <vt:lpstr>Web Scraping</vt:lpstr>
      <vt:lpstr>Questionable Practice</vt:lpstr>
      <vt:lpstr>Web-scraping</vt:lpstr>
      <vt:lpstr>Web Scraping Example</vt:lpstr>
      <vt:lpstr>Getting some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9</cp:revision>
  <dcterms:created xsi:type="dcterms:W3CDTF">2021-01-03T02:57:01Z</dcterms:created>
  <dcterms:modified xsi:type="dcterms:W3CDTF">2023-03-20T21:42:45Z</dcterms:modified>
</cp:coreProperties>
</file>