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 autoAdjust="0"/>
    <p:restoredTop sz="79660" autoAdjust="0"/>
  </p:normalViewPr>
  <p:slideViewPr>
    <p:cSldViewPr snapToGrid="0">
      <p:cViewPr varScale="1">
        <p:scale>
          <a:sx n="96" d="100"/>
          <a:sy n="96" d="100"/>
        </p:scale>
        <p:origin x="2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4/4/23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4/4/23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4/4/23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4/4/23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4/4/23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4/4/23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4/4/23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4/4/23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4/4/23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4/4/23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4/4/23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526584-71AB-EC0D-1F50-759A4022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4/4/23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4/4/23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7814</TotalTime>
  <Words>1851</Words>
  <Application>Microsoft Macintosh PowerPoint</Application>
  <PresentationFormat>On-screen Show (4:3)</PresentationFormat>
  <Paragraphs>359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A_Bank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113</cp:revision>
  <dcterms:created xsi:type="dcterms:W3CDTF">2018-05-23T17:24:59Z</dcterms:created>
  <dcterms:modified xsi:type="dcterms:W3CDTF">2023-04-04T14:33:55Z</dcterms:modified>
</cp:coreProperties>
</file>