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3/22/23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Case 1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24771</TotalTime>
  <Words>789</Words>
  <Application>Microsoft Macintosh PowerPoint</Application>
  <PresentationFormat>On-screen Show (4:3)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144</cp:revision>
  <cp:lastPrinted>2018-07-10T22:02:33Z</cp:lastPrinted>
  <dcterms:created xsi:type="dcterms:W3CDTF">2018-05-11T14:06:45Z</dcterms:created>
  <dcterms:modified xsi:type="dcterms:W3CDTF">2023-03-22T16:48:11Z</dcterms:modified>
</cp:coreProperties>
</file>