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62E33"/>
    <a:srgbClr val="AF328A"/>
    <a:srgbClr val="E7E7E7"/>
    <a:srgbClr val="E16D75"/>
    <a:srgbClr val="E16937"/>
    <a:srgbClr val="DB3832"/>
    <a:srgbClr val="BC3346"/>
    <a:srgbClr val="5CE0E6"/>
    <a:srgbClr val="00FD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510" autoAdjust="0"/>
    <p:restoredTop sz="94646"/>
  </p:normalViewPr>
  <p:slideViewPr>
    <p:cSldViewPr snapToGrid="0">
      <p:cViewPr varScale="1">
        <p:scale>
          <a:sx n="106" d="100"/>
          <a:sy n="106" d="100"/>
        </p:scale>
        <p:origin x="2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26608-84D0-B64F-B9BD-5CA63811869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01C3B-C12B-8F49-94F4-8CDB797B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76EBBD-ED8B-FDA8-39C8-D1896C8A18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265598">
            <a:off x="4293234" y="-679651"/>
            <a:ext cx="6210435" cy="8217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54199"/>
            <a:ext cx="4172607" cy="1655763"/>
          </a:xfrm>
          <a:solidFill>
            <a:schemeClr val="tx1"/>
          </a:solidFill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4898"/>
            <a:ext cx="2743200" cy="36512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8C5-0803-8743-A795-6EFC2BAA104A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4F5A-FDE6-D84B-BA23-8843A68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4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8C5-0803-8743-A795-6EFC2BAA104A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4F5A-FDE6-D84B-BA23-8843A68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166647"/>
            <a:ext cx="2628900" cy="501031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9186" y="1166647"/>
            <a:ext cx="8383314" cy="50103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8C5-0803-8743-A795-6EFC2BAA104A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4F5A-FDE6-D84B-BA23-8843A68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93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5CAEB5-E969-46F4-8235-E8D7C9C794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213776" y="3220147"/>
            <a:ext cx="5882448" cy="5454895"/>
          </a:xfrm>
          <a:prstGeom prst="rect">
            <a:avLst/>
          </a:prstGeom>
        </p:spPr>
      </p:pic>
      <p:sp>
        <p:nvSpPr>
          <p:cNvPr id="6" name="Action Button: Custom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39CFBC-1DD9-6243-83B5-82B42274A403}"/>
              </a:ext>
            </a:extLst>
          </p:cNvPr>
          <p:cNvSpPr/>
          <p:nvPr userDrawn="1"/>
        </p:nvSpPr>
        <p:spPr>
          <a:xfrm>
            <a:off x="4278573" y="2790967"/>
            <a:ext cx="341194" cy="1392072"/>
          </a:xfrm>
          <a:prstGeom prst="actionButtonBlank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00" b="1" spc="30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822D2-5654-221E-7A2C-6125A14DAB38}"/>
              </a:ext>
            </a:extLst>
          </p:cNvPr>
          <p:cNvSpPr txBox="1"/>
          <p:nvPr userDrawn="1"/>
        </p:nvSpPr>
        <p:spPr>
          <a:xfrm>
            <a:off x="4619767" y="2052084"/>
            <a:ext cx="2695433" cy="30090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4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8C5-0803-8743-A795-6EFC2BAA104A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4F5A-FDE6-D84B-BA23-8843A68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0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F8E7A2-0581-78AD-D9B8-2DFB1D457E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3941" y="4949620"/>
            <a:ext cx="7278073" cy="3199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8C5-0803-8743-A795-6EFC2BAA104A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4F5A-FDE6-D84B-BA23-8843A68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228" y="365125"/>
            <a:ext cx="8074572" cy="1325563"/>
          </a:xfrm>
        </p:spPr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8C5-0803-8743-A795-6EFC2BAA104A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4F5A-FDE6-D84B-BA23-8843A68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8C5-0803-8743-A795-6EFC2BAA104A}" type="datetimeFigureOut">
              <a:rPr lang="en-US" smtClean="0"/>
              <a:t>2/18/23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4F5A-FDE6-D84B-BA23-8843A68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6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DFF9D2-063F-9A6F-8583-5D3CDE60F3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64" y="2901602"/>
            <a:ext cx="7278073" cy="3199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8C5-0803-8743-A795-6EFC2BAA104A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4F5A-FDE6-D84B-BA23-8843A68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9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8C5-0803-8743-A795-6EFC2BAA104A}" type="datetimeFigureOut">
              <a:rPr lang="en-US" smtClean="0"/>
              <a:t>2/18/23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4F5A-FDE6-D84B-BA23-8843A68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5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8C5-0803-8743-A795-6EFC2BAA104A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4F5A-FDE6-D84B-BA23-8843A68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8C5-0803-8743-A795-6EFC2BAA104A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4F5A-FDE6-D84B-BA23-8843A68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1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228" y="365125"/>
            <a:ext cx="9598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41F78C5-0803-8743-A795-6EFC2BAA104A}" type="datetimeFigureOut">
              <a:rPr lang="en-US" smtClean="0"/>
              <a:pPr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1E74F5A-FDE6-D84B-BA23-8843A688CB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973B9-D4F1-CE93-0B58-A8943799CF8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615" y="422030"/>
            <a:ext cx="663187" cy="36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211D6C-EE2E-E566-93E0-ED86D6F5558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160201">
            <a:off x="10771527" y="-3822618"/>
            <a:ext cx="6210435" cy="821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81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Hult">
  <a:themeElements>
    <a:clrScheme name="Custom 1">
      <a:dk1>
        <a:srgbClr val="000000"/>
      </a:dk1>
      <a:lt1>
        <a:srgbClr val="FFFFFF"/>
      </a:lt1>
      <a:dk2>
        <a:srgbClr val="FEF7E9"/>
      </a:dk2>
      <a:lt2>
        <a:srgbClr val="FDFBFF"/>
      </a:lt2>
      <a:accent1>
        <a:srgbClr val="0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7FA35DA1D29D4A88A3514880F90403" ma:contentTypeVersion="17" ma:contentTypeDescription="Create a new document." ma:contentTypeScope="" ma:versionID="77908f97517daa3f0bb562fb6ba324d8">
  <xsd:schema xmlns:xsd="http://www.w3.org/2001/XMLSchema" xmlns:xs="http://www.w3.org/2001/XMLSchema" xmlns:p="http://schemas.microsoft.com/office/2006/metadata/properties" xmlns:ns2="86d98628-7501-464e-a376-a638c6d85632" xmlns:ns3="8dfc9553-9ffc-4ec4-a0e8-7e3dd04c0e5b" targetNamespace="http://schemas.microsoft.com/office/2006/metadata/properties" ma:root="true" ma:fieldsID="b4a355e29e827777691a2444aa5a7403" ns2:_="" ns3:_="">
    <xsd:import namespace="86d98628-7501-464e-a376-a638c6d85632"/>
    <xsd:import namespace="8dfc9553-9ffc-4ec4-a0e8-7e3dd04c0e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created0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98628-7501-464e-a376-a638c6d856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4a17b4b-e152-447f-b121-120db388fd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created0" ma:index="23" nillable="true" ma:displayName="created" ma:format="Dropdown" ma:list="UserInfo" ma:SharePointGroup="0" ma:internalName="created0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fc9553-9ffc-4ec4-a0e8-7e3dd04c0e5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5814f16-133e-4228-b048-d38d2b5cd87c}" ma:internalName="TaxCatchAll" ma:showField="CatchAllData" ma:web="8dfc9553-9ffc-4ec4-a0e8-7e3dd04c0e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6d98628-7501-464e-a376-a638c6d85632">
      <Terms xmlns="http://schemas.microsoft.com/office/infopath/2007/PartnerControls"/>
    </lcf76f155ced4ddcb4097134ff3c332f>
    <TaxCatchAll xmlns="8dfc9553-9ffc-4ec4-a0e8-7e3dd04c0e5b" xsi:nil="true"/>
    <created0 xmlns="86d98628-7501-464e-a376-a638c6d85632">
      <UserInfo>
        <DisplayName/>
        <AccountId xsi:nil="true"/>
        <AccountType/>
      </UserInfo>
    </created0>
  </documentManagement>
</p:properties>
</file>

<file path=customXml/itemProps1.xml><?xml version="1.0" encoding="utf-8"?>
<ds:datastoreItem xmlns:ds="http://schemas.openxmlformats.org/officeDocument/2006/customXml" ds:itemID="{12CBE7EB-3A3A-4C94-B757-7AEF4DCD71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EAD699-5ABC-4A56-9898-22D887F9AC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d98628-7501-464e-a376-a638c6d85632"/>
    <ds:schemaRef ds:uri="8dfc9553-9ffc-4ec4-a0e8-7e3dd04c0e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CCE457-15BD-4251-993D-A701639C0E67}">
  <ds:schemaRefs>
    <ds:schemaRef ds:uri="86d98628-7501-464e-a376-a638c6d85632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8dfc9553-9ffc-4ec4-a0e8-7e3dd04c0e5b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2224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Times New Roman</vt:lpstr>
      <vt:lpstr>Hult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Owen</dc:creator>
  <cp:lastModifiedBy>Kwartler, Edward</cp:lastModifiedBy>
  <cp:revision>48</cp:revision>
  <dcterms:created xsi:type="dcterms:W3CDTF">2018-08-31T15:59:05Z</dcterms:created>
  <dcterms:modified xsi:type="dcterms:W3CDTF">2023-02-18T16:14:13Z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0x010100ED7FA35DA1D29D4A88A3514880F90403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MediaServiceImageTags">
    <vt:lpwstr/>
  </property>
</Properties>
</file>