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593" r:id="rId2"/>
    <p:sldId id="299" r:id="rId3"/>
    <p:sldId id="310" r:id="rId4"/>
    <p:sldId id="311" r:id="rId5"/>
    <p:sldId id="300" r:id="rId6"/>
    <p:sldId id="308" r:id="rId7"/>
    <p:sldId id="309" r:id="rId8"/>
    <p:sldId id="312" r:id="rId9"/>
    <p:sldId id="313" r:id="rId10"/>
    <p:sldId id="340" r:id="rId11"/>
    <p:sldId id="82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2" autoAdjust="0"/>
    <p:restoredTop sz="91496" autoAdjust="0"/>
  </p:normalViewPr>
  <p:slideViewPr>
    <p:cSldViewPr snapToGrid="0">
      <p:cViewPr varScale="1">
        <p:scale>
          <a:sx n="95" d="100"/>
          <a:sy n="95" d="100"/>
        </p:scale>
        <p:origin x="136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4/6/23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4/6/23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/>
          </p:cNvSpPr>
          <p:nvPr userDrawn="1"/>
        </p:nvSpPr>
        <p:spPr>
          <a:xfrm>
            <a:off x="8382000" y="6446838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alpha val="99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32D78A-10B3-4DCD-84B7-9E8516888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74176" y="990600"/>
            <a:ext cx="8312624" cy="51816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381000" y="274637"/>
            <a:ext cx="8305800" cy="487363"/>
          </a:xfrm>
          <a:prstGeom prst="rect">
            <a:avLst/>
          </a:prstGeom>
        </p:spPr>
        <p:txBody>
          <a:bodyPr anchor="ctr"/>
          <a:lstStyle>
            <a:lvl1pPr algn="l">
              <a:defRPr sz="22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90D8A1E-EA8F-46C1-B891-AE0C00D9C314}" type="datetime1">
              <a:rPr lang="en-US" smtClean="0"/>
              <a:t>4/6/23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4/6/23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4/6/23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4/6/23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4/6/23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4/6/23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4/6/23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4/6/23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4/6/23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google.com/maps/place/Cleveland,+OH/@41.4951143,-81.8462865,11z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aps.googleapis.com/maps/api/staticmap?center=cleveland,+oh&amp;zoom=10&amp;size=640x640&amp;scale=2&amp;maptype=terrain&amp;key=AIzaSyCg5BhicmNdpk2Hg1dr0m-H3XPWjd0BtfU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aps.googleapis.com/maps/api/geocode/json?address=cleveland&amp;sensor=false&amp;key=AIzaSyCg5BhicmNdpk2Hg1dr0m-H3XPWjd0BtfU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2400" i="1" dirty="0"/>
              <a:t>API Sources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4/6/23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230A2-21BD-0E42-A54B-815D144E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4/6/23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CB0AD3-D6F6-CF4F-93E4-564141E0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Caption Data is in JSON</a:t>
            </a:r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602650D-8CFC-6341-A64C-271105E85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14" y="1223157"/>
            <a:ext cx="2401683" cy="521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56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58924-437E-4A9E-883E-603DC4BC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4/6/23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9CF58D-DA26-4A2F-844B-4F285E67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Now JSON</a:t>
            </a:r>
            <a:endParaRPr lang="en-US" dirty="0"/>
          </a:p>
        </p:txBody>
      </p:sp>
      <p:pic>
        <p:nvPicPr>
          <p:cNvPr id="3074" name="Picture 2" descr="Image result for json meme">
            <a:extLst>
              <a:ext uri="{FF2B5EF4-FFF2-40B4-BE49-F238E27FC236}">
                <a16:creationId xmlns:a16="http://schemas.microsoft.com/office/drawing/2014/main" id="{68D2B28F-1568-4DE2-8B50-8B1B03A34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543" y="1559211"/>
            <a:ext cx="4184476" cy="389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E37ACE-F457-4C85-B00B-943BC6837FAD}"/>
              </a:ext>
            </a:extLst>
          </p:cNvPr>
          <p:cNvSpPr txBox="1"/>
          <p:nvPr/>
        </p:nvSpPr>
        <p:spPr>
          <a:xfrm>
            <a:off x="94261" y="1874484"/>
            <a:ext cx="324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B_presidentApproval_example.R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21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4/6/23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API?</a:t>
            </a:r>
          </a:p>
        </p:txBody>
      </p:sp>
      <p:sp>
        <p:nvSpPr>
          <p:cNvPr id="7" name="Rectangle 6"/>
          <p:cNvSpPr/>
          <p:nvPr/>
        </p:nvSpPr>
        <p:spPr>
          <a:xfrm>
            <a:off x="2247900" y="2082060"/>
            <a:ext cx="4572000" cy="92333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“Application Program Interface”</a:t>
            </a:r>
          </a:p>
          <a:p>
            <a:r>
              <a:rPr lang="en-US" dirty="0"/>
              <a:t>Clearly defined methods of communication between various software components. </a:t>
            </a:r>
          </a:p>
        </p:txBody>
      </p:sp>
      <p:pic>
        <p:nvPicPr>
          <p:cNvPr id="801794" name="Picture 2" descr="Image result for what is an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325324"/>
            <a:ext cx="5715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27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15688" y="1127080"/>
            <a:ext cx="8312624" cy="3131024"/>
          </a:xfrm>
        </p:spPr>
        <p:txBody>
          <a:bodyPr/>
          <a:lstStyle/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JSON- </a:t>
            </a:r>
            <a:r>
              <a:rPr lang="en-US" dirty="0" err="1"/>
              <a:t>Javascript</a:t>
            </a:r>
            <a:r>
              <a:rPr lang="en-US" dirty="0"/>
              <a:t> Object Notation</a:t>
            </a:r>
          </a:p>
          <a:p>
            <a:pPr lvl="1"/>
            <a:r>
              <a:rPr lang="en-US" dirty="0"/>
              <a:t>Similar to R but used to make interactive objects in web browsers.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04726" y="3879239"/>
            <a:ext cx="5734548" cy="2000251"/>
            <a:chOff x="1160584" y="3879239"/>
            <a:chExt cx="5734548" cy="2000251"/>
          </a:xfrm>
        </p:grpSpPr>
        <p:pic>
          <p:nvPicPr>
            <p:cNvPr id="6" name="Picture 2" descr="Image result for what is an api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584" y="3879239"/>
              <a:ext cx="5715000" cy="2000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Oval 7"/>
            <p:cNvSpPr/>
            <p:nvPr/>
          </p:nvSpPr>
          <p:spPr>
            <a:xfrm>
              <a:off x="1376147" y="4183434"/>
              <a:ext cx="1391859" cy="1391859"/>
            </a:xfrm>
            <a:prstGeom prst="ellipse">
              <a:avLst/>
            </a:prstGeom>
            <a:solidFill>
              <a:srgbClr val="24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02256" y="4694697"/>
              <a:ext cx="1697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Ask a question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196407" y="4183433"/>
              <a:ext cx="1391859" cy="1391859"/>
            </a:xfrm>
            <a:prstGeom prst="ellipse">
              <a:avLst/>
            </a:prstGeom>
            <a:solidFill>
              <a:srgbClr val="807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23012" y="4492446"/>
              <a:ext cx="1772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Respond in XML or JSON</a:t>
              </a:r>
            </a:p>
          </p:txBody>
        </p:sp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BD3EC70D-7268-DE4F-9BA1-20B610AB5B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4/6/23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4/6/23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phone doesn’t have every map in the world.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14500" y="1945310"/>
            <a:ext cx="5715000" cy="2967380"/>
            <a:chOff x="1714500" y="1064690"/>
            <a:chExt cx="5715000" cy="2967380"/>
          </a:xfrm>
        </p:grpSpPr>
        <p:grpSp>
          <p:nvGrpSpPr>
            <p:cNvPr id="10" name="Group 9"/>
            <p:cNvGrpSpPr/>
            <p:nvPr/>
          </p:nvGrpSpPr>
          <p:grpSpPr>
            <a:xfrm>
              <a:off x="1714500" y="2031819"/>
              <a:ext cx="5715000" cy="2000251"/>
              <a:chOff x="1714500" y="3325324"/>
              <a:chExt cx="5715000" cy="200025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714500" y="3325324"/>
                <a:ext cx="5715000" cy="2000251"/>
                <a:chOff x="1714500" y="3325324"/>
                <a:chExt cx="5715000" cy="2000251"/>
              </a:xfrm>
            </p:grpSpPr>
            <p:pic>
              <p:nvPicPr>
                <p:cNvPr id="801794" name="Picture 2" descr="Image result for what is an api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14500" y="3325324"/>
                  <a:ext cx="5715000" cy="20002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1949115" y="3629519"/>
                  <a:ext cx="1391859" cy="1391859"/>
                </a:xfrm>
                <a:prstGeom prst="ellipse">
                  <a:avLst/>
                </a:prstGeom>
                <a:solidFill>
                  <a:srgbClr val="24AB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759115" y="3612918"/>
                  <a:ext cx="1391859" cy="1391859"/>
                </a:xfrm>
                <a:prstGeom prst="ellipse">
                  <a:avLst/>
                </a:prstGeom>
                <a:solidFill>
                  <a:srgbClr val="807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" name="Picture 2" descr="Image result for google maps logo transparent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01742" y="3925535"/>
                <a:ext cx="706603" cy="706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13"/>
            <p:cNvSpPr/>
            <p:nvPr/>
          </p:nvSpPr>
          <p:spPr>
            <a:xfrm>
              <a:off x="2045369" y="1064690"/>
              <a:ext cx="5053263" cy="646331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“Your phone requests information from the maps API services to render the information.</a:t>
              </a:r>
            </a:p>
          </p:txBody>
        </p:sp>
      </p:grpSp>
      <p:pic>
        <p:nvPicPr>
          <p:cNvPr id="1028" name="Picture 4" descr="Image result for iphone 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791" y="3251532"/>
            <a:ext cx="1724231" cy="129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81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4/6/23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phone doesn’t have every map in the world.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5038"/>
          <a:stretch/>
        </p:blipFill>
        <p:spPr>
          <a:xfrm>
            <a:off x="3966250" y="2121479"/>
            <a:ext cx="4689692" cy="32147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99746" name="Picture 2" descr="Image result for google maps logo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75" y="1760562"/>
            <a:ext cx="706603" cy="70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77421" y="2913269"/>
            <a:ext cx="37121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Google Maps API Services include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Geocoding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Base map “tiles”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Basic Geographic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0997" y="1760562"/>
            <a:ext cx="5880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4"/>
              </a:rPr>
              <a:t>www.google.com/maps/place/Cleveland,+OH/@41.4951143,-81.8462865,11z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819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4/6/23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 are behind many of the sites you use everyday.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681" y="1633674"/>
            <a:ext cx="4423320" cy="43986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41445" y="2292824"/>
            <a:ext cx="2304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3"/>
              </a:rPr>
              <a:t>Static Map API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41445" y="3179928"/>
            <a:ext cx="3643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images are loaded as tiles underneath allowing you to scroll and navigate in your browser.</a:t>
            </a:r>
          </a:p>
        </p:txBody>
      </p:sp>
    </p:spTree>
    <p:extLst>
      <p:ext uri="{BB962C8B-B14F-4D97-AF65-F5344CB8AC3E}">
        <p14:creationId xmlns:p14="http://schemas.microsoft.com/office/powerpoint/2010/main" val="297902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4/6/23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 are behind many of the sites you use everyday.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4842" y="2292824"/>
            <a:ext cx="3308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JSON Information API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354842" y="3193576"/>
            <a:ext cx="3643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top of the tiles, more information is needed including the geo-political information and coordinates for the “bounding box”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543" y="1064525"/>
            <a:ext cx="4395566" cy="5109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948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4/6/23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chrome access the developer console.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751" y="2026692"/>
            <a:ext cx="4371975" cy="4114800"/>
          </a:xfrm>
          <a:prstGeom prst="rect">
            <a:avLst/>
          </a:prstGeom>
        </p:spPr>
      </p:pic>
      <p:pic>
        <p:nvPicPr>
          <p:cNvPr id="7" name="Picture 6" descr="Image result for chro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67" y="1158982"/>
            <a:ext cx="745958" cy="74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05969" y="1269240"/>
            <a:ext cx="538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While the video is playing, press F12 &amp; reload the page.</a:t>
            </a:r>
          </a:p>
        </p:txBody>
      </p:sp>
    </p:spTree>
    <p:extLst>
      <p:ext uri="{BB962C8B-B14F-4D97-AF65-F5344CB8AC3E}">
        <p14:creationId xmlns:p14="http://schemas.microsoft.com/office/powerpoint/2010/main" val="292477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4/6/23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Image result for chrom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67" y="1158982"/>
            <a:ext cx="745958" cy="74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05969" y="1269240"/>
            <a:ext cx="5911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XHR and search for “timed” as in </a:t>
            </a:r>
            <a:r>
              <a:rPr lang="en-US" dirty="0" err="1"/>
              <a:t>timedtext</a:t>
            </a:r>
            <a:r>
              <a:rPr lang="en-US" dirty="0"/>
              <a:t>.  </a:t>
            </a:r>
          </a:p>
          <a:p>
            <a:r>
              <a:rPr lang="en-US" dirty="0"/>
              <a:t>Right click on the request name and select “open in new tab”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812" y="1989235"/>
            <a:ext cx="4524375" cy="416242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361063" y="2497540"/>
            <a:ext cx="586854" cy="2456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90631" y="3905535"/>
            <a:ext cx="928048" cy="4094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0497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258</Words>
  <Application>Microsoft Macintosh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1_Office Theme</vt:lpstr>
      <vt:lpstr> API Sources</vt:lpstr>
      <vt:lpstr>What is an API?</vt:lpstr>
      <vt:lpstr>PowerPoint Presentation</vt:lpstr>
      <vt:lpstr>Your phone doesn’t have every map in the world.</vt:lpstr>
      <vt:lpstr>Your phone doesn’t have every map in the world.</vt:lpstr>
      <vt:lpstr>APIs are behind many of the sites you use everyday.</vt:lpstr>
      <vt:lpstr>APIs are behind many of the sites you use everyday.</vt:lpstr>
      <vt:lpstr>In chrome access the developer console.</vt:lpstr>
      <vt:lpstr>PowerPoint Presentation</vt:lpstr>
      <vt:lpstr>Closed Caption Data is in JSON</vt:lpstr>
      <vt:lpstr>Now JSON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5!</dc:title>
  <dc:creator>Kwartler, Edward</dc:creator>
  <cp:lastModifiedBy>Kwartler, Edward</cp:lastModifiedBy>
  <cp:revision>5</cp:revision>
  <dcterms:created xsi:type="dcterms:W3CDTF">2021-01-10T22:13:02Z</dcterms:created>
  <dcterms:modified xsi:type="dcterms:W3CDTF">2023-04-06T04:31:46Z</dcterms:modified>
</cp:coreProperties>
</file>