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01" r:id="rId15"/>
    <p:sldId id="311" r:id="rId16"/>
    <p:sldId id="321" r:id="rId17"/>
    <p:sldId id="312" r:id="rId18"/>
    <p:sldId id="313" r:id="rId19"/>
    <p:sldId id="314" r:id="rId20"/>
    <p:sldId id="315" r:id="rId21"/>
    <p:sldId id="316" r:id="rId22"/>
    <p:sldId id="322" r:id="rId23"/>
    <p:sldId id="323" r:id="rId24"/>
    <p:sldId id="324" r:id="rId25"/>
    <p:sldId id="325" r:id="rId26"/>
    <p:sldId id="319" r:id="rId27"/>
    <p:sldId id="341" r:id="rId28"/>
    <p:sldId id="342" r:id="rId29"/>
    <p:sldId id="343" r:id="rId30"/>
    <p:sldId id="344" r:id="rId31"/>
    <p:sldId id="345" r:id="rId32"/>
    <p:sldId id="371" r:id="rId33"/>
    <p:sldId id="372" r:id="rId34"/>
    <p:sldId id="329" r:id="rId35"/>
    <p:sldId id="3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1/30/24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1/30/24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1/30/24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1/30/24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9E1D-C665-D873-E0B5-DFBB32EF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E9E4F6-BDF8-063A-29EC-C59BCEBA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Decision Tree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1/30/24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526584-71AB-EC0D-1F50-759A4022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1/30/24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1/30/24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7814</TotalTime>
  <Words>1917</Words>
  <Application>Microsoft Macintosh PowerPoint</Application>
  <PresentationFormat>On-screen Show (4:3)</PresentationFormat>
  <Paragraphs>378</Paragraphs>
  <Slides>35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B_Bank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111</cp:revision>
  <dcterms:created xsi:type="dcterms:W3CDTF">2018-05-23T17:24:59Z</dcterms:created>
  <dcterms:modified xsi:type="dcterms:W3CDTF">2024-01-30T21:51:52Z</dcterms:modified>
</cp:coreProperties>
</file>