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8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11/19/23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11/19/23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Webscraping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11/19/23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EE3CB-0826-544D-B7FD-3CE690D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DD25B5-06E5-FF43-93A7-F7A5255D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4EA51C-E629-DC4D-9221-C284FD7E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708EC4-258B-1745-8D72-2E44F8D13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 – using </a:t>
            </a:r>
            <a:r>
              <a:rPr lang="en-US" dirty="0" err="1"/>
              <a:t>xpath</a:t>
            </a:r>
            <a:r>
              <a:rPr lang="en-US" dirty="0"/>
              <a:t> &amp; </a:t>
            </a:r>
            <a:r>
              <a:rPr lang="en-US" dirty="0" err="1"/>
              <a:t>css</a:t>
            </a:r>
            <a:r>
              <a:rPr lang="en-US" dirty="0"/>
              <a:t> ID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F1D535-7DF4-E244-A8E5-F97D7D62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1E926-C0FA-21C5-3E14-E659528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6946"/>
            <a:ext cx="7772400" cy="41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910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D_webScraping2.R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6727E-FCA0-CA41-B03D-FF158BD6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1026" name="Picture 2" descr="The 10 Best Star Wars Memes">
            <a:extLst>
              <a:ext uri="{FF2B5EF4-FFF2-40B4-BE49-F238E27FC236}">
                <a16:creationId xmlns:a16="http://schemas.microsoft.com/office/drawing/2014/main" id="{AAB2FCF4-604F-23EE-34E0-2C6DB2C8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35" y="2234233"/>
            <a:ext cx="5116530" cy="344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6"/>
            <a:ext cx="8641517" cy="591477"/>
          </a:xfrm>
        </p:spPr>
        <p:txBody>
          <a:bodyPr/>
          <a:lstStyle/>
          <a:p>
            <a:r>
              <a:rPr lang="en-US" dirty="0"/>
              <a:t>Let’s get the dirt on University of St Gallen profs.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82EF067-8795-F94F-B909-673E10C4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5D6B1-730A-CA79-3FDC-439276B3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7357"/>
            <a:ext cx="7772400" cy="4638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269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Open a “headless” browser to the instructor page.  </a:t>
            </a:r>
            <a:r>
              <a:rPr lang="en-US" sz="1200" dirty="0" err="1"/>
              <a:t>Programatically</a:t>
            </a:r>
            <a:r>
              <a:rPr lang="en-US" sz="1200" dirty="0"/>
              <a:t> find all appropriate URLS which is represented by each picture. 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0EC077-29F5-609A-82A9-D466233B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7357"/>
            <a:ext cx="7772400" cy="46381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ID’ing</a:t>
            </a:r>
            <a:r>
              <a:rPr lang="en-US" dirty="0"/>
              <a:t> the links go to each bio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3028950" y="1653615"/>
            <a:ext cx="2914649" cy="1151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38" y="2953685"/>
            <a:ext cx="614437" cy="7766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37CCC94A-DA25-C544-B08D-6FF8C177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2674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sz="1200" dirty="0"/>
              <a:t>Loop through all </a:t>
            </a:r>
            <a:r>
              <a:rPr lang="en-US" sz="1200" dirty="0" err="1"/>
              <a:t>ID’ed</a:t>
            </a:r>
            <a:r>
              <a:rPr lang="en-US" sz="1200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0767-15D2-ACFF-BC0B-18F8DB9CFF72}"/>
              </a:ext>
            </a:extLst>
          </p:cNvPr>
          <p:cNvSpPr/>
          <p:nvPr/>
        </p:nvSpPr>
        <p:spPr>
          <a:xfrm>
            <a:off x="6014356" y="1653615"/>
            <a:ext cx="2914649" cy="11518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498C8-33DF-7932-A021-E236928CEB7C}"/>
              </a:ext>
            </a:extLst>
          </p:cNvPr>
          <p:cNvSpPr/>
          <p:nvPr/>
        </p:nvSpPr>
        <p:spPr>
          <a:xfrm>
            <a:off x="3028950" y="2884793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FA9CB-70CD-3FB3-48E1-EF39C30BE296}"/>
              </a:ext>
            </a:extLst>
          </p:cNvPr>
          <p:cNvSpPr/>
          <p:nvPr/>
        </p:nvSpPr>
        <p:spPr>
          <a:xfrm>
            <a:off x="6014355" y="2884793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AEFB9-F774-E5A3-8126-1827171FDD28}"/>
              </a:ext>
            </a:extLst>
          </p:cNvPr>
          <p:cNvSpPr/>
          <p:nvPr/>
        </p:nvSpPr>
        <p:spPr>
          <a:xfrm>
            <a:off x="3028949" y="3919339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E48C5-1054-307D-BA14-59FA3FC87FD9}"/>
              </a:ext>
            </a:extLst>
          </p:cNvPr>
          <p:cNvSpPr/>
          <p:nvPr/>
        </p:nvSpPr>
        <p:spPr>
          <a:xfrm>
            <a:off x="3028949" y="4997474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56D3C-9F71-8D04-4E3F-D96CC46B6D99}"/>
              </a:ext>
            </a:extLst>
          </p:cNvPr>
          <p:cNvSpPr/>
          <p:nvPr/>
        </p:nvSpPr>
        <p:spPr>
          <a:xfrm>
            <a:off x="6014355" y="3913677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E56D8C-3D29-9BE1-D3A6-0BBE06729E53}"/>
              </a:ext>
            </a:extLst>
          </p:cNvPr>
          <p:cNvSpPr/>
          <p:nvPr/>
        </p:nvSpPr>
        <p:spPr>
          <a:xfrm>
            <a:off x="6030684" y="4997473"/>
            <a:ext cx="2914649" cy="952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1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23E27A-2C11-B947-B2CE-E28A6BA5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CE564-37B8-1575-C6A8-963B2400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5" y="2136378"/>
            <a:ext cx="3587750" cy="115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EE972-D752-0E00-4964-F9D8F34A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75" y="4145293"/>
            <a:ext cx="4194175" cy="78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A71A43-CB16-8953-56AA-FBA68718F0BA}"/>
              </a:ext>
            </a:extLst>
          </p:cNvPr>
          <p:cNvSpPr txBox="1"/>
          <p:nvPr/>
        </p:nvSpPr>
        <p:spPr>
          <a:xfrm>
            <a:off x="4321175" y="1879695"/>
            <a:ext cx="320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Page1 Get the “Read more”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4283C-9D75-2586-B9E9-1E033B09F96A}"/>
              </a:ext>
            </a:extLst>
          </p:cNvPr>
          <p:cNvSpPr txBox="1"/>
          <p:nvPr/>
        </p:nvSpPr>
        <p:spPr>
          <a:xfrm>
            <a:off x="4321174" y="3821954"/>
            <a:ext cx="35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Page 2 &amp; scrape the text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283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Quick Webscraping</vt:lpstr>
      <vt:lpstr>Web Scraping</vt:lpstr>
      <vt:lpstr>Questionable Practice</vt:lpstr>
      <vt:lpstr>Web-scraping</vt:lpstr>
      <vt:lpstr>Web Scraping Example – using xpath &amp; css ID</vt:lpstr>
      <vt:lpstr>Getting some data</vt:lpstr>
      <vt:lpstr>Let’s get the dirt on University of St Gallen profs.</vt:lpstr>
      <vt:lpstr>After ID’ing the links go to each bio</vt:lpstr>
      <vt:lpstr>Let’s get the dirt on our profs.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Ted Kwartler</cp:lastModifiedBy>
  <cp:revision>9</cp:revision>
  <dcterms:created xsi:type="dcterms:W3CDTF">2021-01-03T02:57:01Z</dcterms:created>
  <dcterms:modified xsi:type="dcterms:W3CDTF">2023-11-20T02:27:45Z</dcterms:modified>
</cp:coreProperties>
</file>