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498" r:id="rId12"/>
    <p:sldId id="471" r:id="rId13"/>
    <p:sldId id="60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1/18/24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1/18/24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B_EDA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 your assignments!!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Your first major case is an </a:t>
            </a:r>
            <a:r>
              <a:rPr lang="en-US" sz="2400"/>
              <a:t>EDA case.</a:t>
            </a:r>
            <a:endParaRPr lang="en-US" sz="24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28CDBF-CE99-7B41-9621-19A93360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1359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Many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Expired 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226999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returning plans from bombing runs in WW2.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preprocessing ROSE and SMOTE </a:t>
            </a:r>
            <a:r>
              <a:rPr lang="en-US" altLang="en-US" dirty="0" err="1">
                <a:latin typeface="Franklin Gothic Book" pitchFamily="34" charset="0"/>
              </a:rPr>
              <a:t>etc</a:t>
            </a:r>
            <a:r>
              <a:rPr lang="en-US" altLang="en-US" dirty="0">
                <a:latin typeface="Franklin Gothic Book" pitchFamily="34" charset="0"/>
              </a:rPr>
              <a:t> are needed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24771</TotalTime>
  <Words>773</Words>
  <Application>Microsoft Macintosh PowerPoint</Application>
  <PresentationFormat>On-screen Show (4:3)</PresentationFormat>
  <Paragraphs>141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EDA let me realize a flaw!</vt:lpstr>
      <vt:lpstr>Let’s Practice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144</cp:revision>
  <cp:lastPrinted>2018-07-10T22:02:33Z</cp:lastPrinted>
  <dcterms:created xsi:type="dcterms:W3CDTF">2018-05-11T14:06:45Z</dcterms:created>
  <dcterms:modified xsi:type="dcterms:W3CDTF">2024-01-18T18:35:02Z</dcterms:modified>
</cp:coreProperties>
</file>