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828" r:id="rId2"/>
    <p:sldId id="593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1525" autoAdjust="0"/>
  </p:normalViewPr>
  <p:slideViewPr>
    <p:cSldViewPr snapToGrid="0">
      <p:cViewPr varScale="1">
        <p:scale>
          <a:sx n="82" d="100"/>
          <a:sy n="82" d="100"/>
        </p:scale>
        <p:origin x="19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10/17/21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10/17/21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10/17/21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10/17/21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10/17/21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597B-C7BE-5C43-8D32-4C32E34B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D0F-026F-FF43-B5B4-F30DA054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937C-3085-B949-A7B8-5EDCA756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28D3F-E515-4543-BB63-8C44439F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376D-BBEF-CE4E-8D75-5B2A067C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ttendance is optional false it is mandatory - Dwight Schrute | Meme  Generator">
            <a:extLst>
              <a:ext uri="{FF2B5EF4-FFF2-40B4-BE49-F238E27FC236}">
                <a16:creationId xmlns:a16="http://schemas.microsoft.com/office/drawing/2014/main" id="{1CD74A16-695D-114A-9CE5-1E936BF5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54150"/>
            <a:ext cx="57150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4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6535</TotalTime>
  <Words>768</Words>
  <Application>Microsoft Macintosh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PowerPoint Presentation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A_topicModeling.R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387</cp:revision>
  <dcterms:created xsi:type="dcterms:W3CDTF">2018-05-23T17:24:59Z</dcterms:created>
  <dcterms:modified xsi:type="dcterms:W3CDTF">2021-10-18T02:14:04Z</dcterms:modified>
</cp:coreProperties>
</file>