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738" r:id="rId2"/>
    <p:sldId id="831" r:id="rId3"/>
    <p:sldId id="739" r:id="rId4"/>
    <p:sldId id="832" r:id="rId5"/>
    <p:sldId id="819" r:id="rId6"/>
    <p:sldId id="740" r:id="rId7"/>
    <p:sldId id="822" r:id="rId8"/>
    <p:sldId id="823" r:id="rId9"/>
    <p:sldId id="824" r:id="rId10"/>
    <p:sldId id="8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33" autoAdjust="0"/>
    <p:restoredTop sz="91575" autoAdjust="0"/>
  </p:normalViewPr>
  <p:slideViewPr>
    <p:cSldViewPr snapToGrid="0">
      <p:cViewPr varScale="1">
        <p:scale>
          <a:sx n="95" d="100"/>
          <a:sy n="95" d="100"/>
        </p:scale>
        <p:origin x="8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2783257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2402879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C_tidy_sentimentAnalysis.R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6233</TotalTime>
  <Words>474</Words>
  <Application>Microsoft Macintosh PowerPoint</Application>
  <PresentationFormat>On-screen Show 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In reality sentiment is more complex.</vt:lpstr>
      <vt:lpstr>Kanjoya’s Experience Corpus</vt:lpstr>
      <vt:lpstr>Tidy Data Formats are structured differently</vt:lpstr>
      <vt:lpstr>Tidy data uses %&gt;% to forward objects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355</cp:revision>
  <dcterms:created xsi:type="dcterms:W3CDTF">2018-05-23T17:24:59Z</dcterms:created>
  <dcterms:modified xsi:type="dcterms:W3CDTF">2023-01-30T22:40:00Z</dcterms:modified>
</cp:coreProperties>
</file>