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593" r:id="rId2"/>
    <p:sldId id="811" r:id="rId3"/>
    <p:sldId id="815" r:id="rId4"/>
    <p:sldId id="397" r:id="rId5"/>
    <p:sldId id="809" r:id="rId6"/>
    <p:sldId id="350" r:id="rId7"/>
    <p:sldId id="383" r:id="rId8"/>
    <p:sldId id="384" r:id="rId9"/>
    <p:sldId id="357" r:id="rId10"/>
    <p:sldId id="372" r:id="rId11"/>
    <p:sldId id="386" r:id="rId12"/>
    <p:sldId id="365" r:id="rId13"/>
    <p:sldId id="355" r:id="rId14"/>
    <p:sldId id="820" r:id="rId15"/>
    <p:sldId id="821" r:id="rId16"/>
    <p:sldId id="822" r:id="rId17"/>
    <p:sldId id="836" r:id="rId18"/>
    <p:sldId id="835" r:id="rId19"/>
    <p:sldId id="82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0472" autoAdjust="0"/>
  </p:normalViewPr>
  <p:slideViewPr>
    <p:cSldViewPr snapToGrid="0">
      <p:cViewPr varScale="1">
        <p:scale>
          <a:sx n="82" d="100"/>
          <a:sy n="82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1/30/23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1/30/23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1/30/23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1/30/23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2340729A-27CC-3045-93A3-744E466B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Categorical: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798781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0236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38650" cy="11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31A34-E268-FC42-9A39-092550D1BB1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1" y="4711485"/>
            <a:ext cx="8253145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BA11A09-CFAF-4E87-0689-6B2D94975CC8}"/>
              </a:ext>
            </a:extLst>
          </p:cNvPr>
          <p:cNvSpPr/>
          <p:nvPr/>
        </p:nvSpPr>
        <p:spPr>
          <a:xfrm>
            <a:off x="365258" y="5561799"/>
            <a:ext cx="8253145" cy="588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Open </a:t>
            </a:r>
            <a:r>
              <a:rPr lang="en-US" sz="1600" dirty="0" err="1"/>
              <a:t>D_ElasticNetExample.R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311004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1/30/23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6702</TotalTime>
  <Words>1196</Words>
  <Application>Microsoft Macintosh PowerPoint</Application>
  <PresentationFormat>On-screen Show (4:3)</PresentationFormat>
  <Paragraphs>220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Text Mining &amp; NLP ElasticNet Regression</vt:lpstr>
      <vt:lpstr>Supervised Learning</vt:lpstr>
      <vt:lpstr>Modeling Process</vt:lpstr>
      <vt:lpstr>Sampling Step: Basic Partitioning Schema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Linear Regression</vt:lpstr>
      <vt:lpstr>So what is really going on?</vt:lpstr>
      <vt:lpstr>Categorical: Logistic Response Function</vt:lpstr>
      <vt:lpstr>Logistic Regression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412</cp:revision>
  <dcterms:created xsi:type="dcterms:W3CDTF">2018-05-23T17:24:59Z</dcterms:created>
  <dcterms:modified xsi:type="dcterms:W3CDTF">2023-01-30T22:44:56Z</dcterms:modified>
</cp:coreProperties>
</file>