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724" r:id="rId10"/>
    <p:sldId id="725" r:id="rId11"/>
    <p:sldId id="671" r:id="rId12"/>
    <p:sldId id="726" r:id="rId13"/>
    <p:sldId id="727" r:id="rId14"/>
    <p:sldId id="673" r:id="rId15"/>
    <p:sldId id="728" r:id="rId16"/>
    <p:sldId id="729" r:id="rId17"/>
    <p:sldId id="740" r:id="rId18"/>
    <p:sldId id="677" r:id="rId19"/>
    <p:sldId id="6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9" autoAdjust="0"/>
    <p:restoredTop sz="91496" autoAdjust="0"/>
  </p:normalViewPr>
  <p:slideViewPr>
    <p:cSldViewPr snapToGrid="0">
      <p:cViewPr varScale="1">
        <p:scale>
          <a:sx n="95" d="100"/>
          <a:sy n="95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2/6/23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2/6/23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D_textOrg_DTM_Freq.R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17795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40961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4088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9316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2/6/23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2/6/23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2/6/23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2/6/23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2/6/23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5963</TotalTime>
  <Words>1379</Words>
  <Application>Microsoft Macintosh PowerPoint</Application>
  <PresentationFormat>On-screen Show (4:3)</PresentationFormat>
  <Paragraphs>396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308</cp:revision>
  <dcterms:created xsi:type="dcterms:W3CDTF">2018-05-23T17:24:59Z</dcterms:created>
  <dcterms:modified xsi:type="dcterms:W3CDTF">2023-02-06T20:11:50Z</dcterms:modified>
</cp:coreProperties>
</file>