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593" r:id="rId2"/>
    <p:sldId id="662" r:id="rId3"/>
    <p:sldId id="663" r:id="rId4"/>
    <p:sldId id="712" r:id="rId5"/>
    <p:sldId id="718" r:id="rId6"/>
    <p:sldId id="713" r:id="rId7"/>
    <p:sldId id="720" r:id="rId8"/>
    <p:sldId id="71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91732" autoAdjust="0"/>
  </p:normalViewPr>
  <p:slideViewPr>
    <p:cSldViewPr snapToGrid="0">
      <p:cViewPr varScale="1">
        <p:scale>
          <a:sx n="95" d="100"/>
          <a:sy n="95" d="100"/>
        </p:scale>
        <p:origin x="135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1/29/23</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1/29/23</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1/29/23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1/29/23</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1/29/23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1/29/23</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1/29/23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1/29/23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1/29/23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1/29/23</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1/29/23</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1/29/23</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1/29/23</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A_Strings.R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1/29/23</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1/29/23</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4CEC3E-7110-1E4D-B161-0A4E8D63361E}"/>
              </a:ext>
            </a:extLst>
          </p:cNvPr>
          <p:cNvSpPr>
            <a:spLocks noGrp="1"/>
          </p:cNvSpPr>
          <p:nvPr>
            <p:ph type="dt" sz="half" idx="10"/>
          </p:nvPr>
        </p:nvSpPr>
        <p:spPr/>
        <p:txBody>
          <a:bodyPr/>
          <a:lstStyle/>
          <a:p>
            <a:fld id="{6700A58B-DD98-43D0-B791-721480A02982}" type="datetime1">
              <a:rPr lang="en-US" smtClean="0"/>
              <a:t>1/29/23</a:t>
            </a:fld>
            <a:endParaRPr lang="en-US"/>
          </a:p>
        </p:txBody>
      </p:sp>
      <p:sp>
        <p:nvSpPr>
          <p:cNvPr id="3" name="Title 2">
            <a:extLst>
              <a:ext uri="{FF2B5EF4-FFF2-40B4-BE49-F238E27FC236}">
                <a16:creationId xmlns:a16="http://schemas.microsoft.com/office/drawing/2014/main" id="{1434BEC2-DC08-AD48-BE57-F6005ED65DEC}"/>
              </a:ext>
            </a:extLst>
          </p:cNvPr>
          <p:cNvSpPr>
            <a:spLocks noGrp="1"/>
          </p:cNvSpPr>
          <p:nvPr>
            <p:ph type="title"/>
          </p:nvPr>
        </p:nvSpPr>
        <p:spPr/>
        <p:txBody>
          <a:bodyPr/>
          <a:lstStyle/>
          <a:p>
            <a:r>
              <a:rPr lang="en-US" dirty="0"/>
              <a:t>R Packages to deal with spelling</a:t>
            </a:r>
          </a:p>
        </p:txBody>
      </p:sp>
      <p:sp>
        <p:nvSpPr>
          <p:cNvPr id="4" name="Slide Number Placeholder 3">
            <a:extLst>
              <a:ext uri="{FF2B5EF4-FFF2-40B4-BE49-F238E27FC236}">
                <a16:creationId xmlns:a16="http://schemas.microsoft.com/office/drawing/2014/main" id="{C471C5DE-D79D-AB46-A6D4-12FC2644DC96}"/>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AABD1B26-9289-F94F-B7B5-FD1A295CD6EC}"/>
              </a:ext>
            </a:extLst>
          </p:cNvPr>
          <p:cNvSpPr>
            <a:spLocks noGrp="1"/>
          </p:cNvSpPr>
          <p:nvPr>
            <p:ph type="ftr" sz="quarter" idx="3"/>
          </p:nvPr>
        </p:nvSpPr>
        <p:spPr/>
        <p:txBody>
          <a:bodyPr/>
          <a:lstStyle/>
          <a:p>
            <a:r>
              <a:rPr lang="en-US"/>
              <a:t>Kwartler</a:t>
            </a:r>
            <a:endParaRPr lang="en-US" dirty="0"/>
          </a:p>
        </p:txBody>
      </p:sp>
      <p:sp>
        <p:nvSpPr>
          <p:cNvPr id="7" name="TextBox 6">
            <a:extLst>
              <a:ext uri="{FF2B5EF4-FFF2-40B4-BE49-F238E27FC236}">
                <a16:creationId xmlns:a16="http://schemas.microsoft.com/office/drawing/2014/main" id="{5ADC7D13-12BF-E94E-9CE1-0A24A3BF76BB}"/>
              </a:ext>
            </a:extLst>
          </p:cNvPr>
          <p:cNvSpPr txBox="1"/>
          <p:nvPr/>
        </p:nvSpPr>
        <p:spPr>
          <a:xfrm>
            <a:off x="425196" y="4728170"/>
            <a:ext cx="3730508" cy="923330"/>
          </a:xfrm>
          <a:prstGeom prst="rect">
            <a:avLst/>
          </a:prstGeom>
          <a:solidFill>
            <a:schemeClr val="accent2"/>
          </a:solidFill>
        </p:spPr>
        <p:txBody>
          <a:bodyPr wrap="none" rtlCol="0">
            <a:spAutoFit/>
          </a:bodyPr>
          <a:lstStyle/>
          <a:p>
            <a:r>
              <a:rPr lang="en-US" dirty="0">
                <a:solidFill>
                  <a:schemeClr val="bg2"/>
                </a:solidFill>
                <a:latin typeface="Consolas" panose="020B0609020204030204" pitchFamily="49" charset="0"/>
                <a:cs typeface="Consolas" panose="020B0609020204030204" pitchFamily="49" charset="0"/>
              </a:rPr>
              <a:t>library(</a:t>
            </a:r>
            <a:r>
              <a:rPr lang="en-US" dirty="0" err="1">
                <a:solidFill>
                  <a:schemeClr val="bg2"/>
                </a:solidFill>
                <a:latin typeface="Consolas" panose="020B0609020204030204" pitchFamily="49" charset="0"/>
                <a:cs typeface="Consolas" panose="020B0609020204030204" pitchFamily="49" charset="0"/>
              </a:rPr>
              <a:t>qdap</a:t>
            </a:r>
            <a:r>
              <a:rPr lang="en-US" dirty="0">
                <a:solidFill>
                  <a:schemeClr val="bg2"/>
                </a:solidFill>
                <a:latin typeface="Consolas" panose="020B0609020204030204" pitchFamily="49" charset="0"/>
                <a:cs typeface="Consolas" panose="020B0609020204030204" pitchFamily="49" charset="0"/>
              </a:rPr>
              <a:t>)</a:t>
            </a:r>
          </a:p>
          <a:p>
            <a:r>
              <a:rPr lang="en-US" dirty="0" err="1">
                <a:solidFill>
                  <a:schemeClr val="bg2"/>
                </a:solidFill>
                <a:latin typeface="Consolas" panose="020B0609020204030204" pitchFamily="49" charset="0"/>
                <a:cs typeface="Consolas" panose="020B0609020204030204" pitchFamily="49" charset="0"/>
              </a:rPr>
              <a:t>check_spelling</a:t>
            </a:r>
            <a:r>
              <a:rPr lang="en-US" dirty="0">
                <a:solidFill>
                  <a:schemeClr val="bg2"/>
                </a:solidFill>
                <a:latin typeface="Consolas" panose="020B0609020204030204" pitchFamily="49" charset="0"/>
                <a:cs typeface="Consolas" panose="020B0609020204030204" pitchFamily="49" charset="0"/>
              </a:rPr>
              <a:t>()</a:t>
            </a:r>
          </a:p>
          <a:p>
            <a:r>
              <a:rPr lang="en-US" dirty="0" err="1">
                <a:solidFill>
                  <a:schemeClr val="bg2"/>
                </a:solidFill>
                <a:latin typeface="Consolas" panose="020B0609020204030204" pitchFamily="49" charset="0"/>
                <a:cs typeface="Consolas" panose="020B0609020204030204" pitchFamily="49" charset="0"/>
              </a:rPr>
              <a:t>check_spelling_interactive</a:t>
            </a:r>
            <a:r>
              <a:rPr lang="en-US" dirty="0">
                <a:solidFill>
                  <a:schemeClr val="bg2"/>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21FDC470-A89F-6947-8714-739200F36744}"/>
              </a:ext>
            </a:extLst>
          </p:cNvPr>
          <p:cNvSpPr txBox="1"/>
          <p:nvPr/>
        </p:nvSpPr>
        <p:spPr>
          <a:xfrm>
            <a:off x="425196" y="3194812"/>
            <a:ext cx="2464136"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F8C1DAF7-F09C-5D42-91BF-77481FF8F84B}"/>
              </a:ext>
            </a:extLst>
          </p:cNvPr>
          <p:cNvSpPr txBox="1"/>
          <p:nvPr/>
        </p:nvSpPr>
        <p:spPr>
          <a:xfrm>
            <a:off x="425196" y="1641963"/>
            <a:ext cx="2464136"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a:t>
            </a:r>
          </a:p>
          <a:p>
            <a:r>
              <a:rPr lang="en-US" dirty="0" err="1">
                <a:latin typeface="Consolas" panose="020B0609020204030204" pitchFamily="49" charset="0"/>
                <a:cs typeface="Consolas" panose="020B0609020204030204" pitchFamily="49" charset="0"/>
              </a:rPr>
              <a:t>spell_check_text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563F376B-01A9-7740-8CAE-A6E5E6D3D8F8}"/>
              </a:ext>
            </a:extLst>
          </p:cNvPr>
          <p:cNvSpPr txBox="1"/>
          <p:nvPr/>
        </p:nvSpPr>
        <p:spPr>
          <a:xfrm>
            <a:off x="4572000" y="1555037"/>
            <a:ext cx="4254746" cy="4801314"/>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pPr marL="342900" indent="-342900">
              <a:buFont typeface="+mj-lt"/>
              <a:buAutoNum type="arabicPeriod"/>
            </a:pPr>
            <a:r>
              <a:rPr lang="en-US" dirty="0"/>
              <a:t>Create a substitution lexicon, substitute in corrected terms programmatically or interactive (takes forever)</a:t>
            </a:r>
          </a:p>
        </p:txBody>
      </p:sp>
    </p:spTree>
    <p:extLst>
      <p:ext uri="{BB962C8B-B14F-4D97-AF65-F5344CB8AC3E}">
        <p14:creationId xmlns:p14="http://schemas.microsoft.com/office/powerpoint/2010/main" val="421985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1/29/23</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5758</TotalTime>
  <Words>394</Words>
  <Application>Microsoft Macintosh PowerPoint</Application>
  <PresentationFormat>On-screen Show (4:3)</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Unicode MS</vt:lpstr>
      <vt:lpstr>Arial</vt:lpstr>
      <vt:lpstr>Calibri</vt:lpstr>
      <vt:lpstr>Calibri Light</vt:lpstr>
      <vt:lpstr>Consolas</vt:lpstr>
      <vt:lpstr>1_Office Theme</vt:lpstr>
      <vt:lpstr>Text Mining &amp; NLP TM Basics</vt:lpstr>
      <vt:lpstr>Warning: Twitter Profanity</vt:lpstr>
      <vt:lpstr>Basic String Searching</vt:lpstr>
      <vt:lpstr>Coffee!! Open ﻿ ﻿A_Strings.R </vt:lpstr>
      <vt:lpstr>How about some additional strings?  Yippee!!</vt:lpstr>
      <vt:lpstr>What about misspelling?</vt:lpstr>
      <vt:lpstr>R Packages to deal with 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307</cp:revision>
  <dcterms:created xsi:type="dcterms:W3CDTF">2018-05-23T17:24:59Z</dcterms:created>
  <dcterms:modified xsi:type="dcterms:W3CDTF">2023-01-30T03:27:46Z</dcterms:modified>
</cp:coreProperties>
</file>