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  <p:sldId id="83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1529" autoAdjust="0"/>
  </p:normalViewPr>
  <p:slideViewPr>
    <p:cSldViewPr snapToGrid="0">
      <p:cViewPr>
        <p:scale>
          <a:sx n="95" d="100"/>
          <a:sy n="95" d="100"/>
        </p:scale>
        <p:origin x="3512" y="1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2/8/23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</a:t>
            </a:r>
            <a:r>
              <a:rPr lang="en-US" dirty="0"/>
              <a:t>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8" y="1640304"/>
            <a:ext cx="8296181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1" y="1307220"/>
            <a:ext cx="829512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219558"/>
              </p:ext>
            </p:extLst>
          </p:nvPr>
        </p:nvGraphicFramePr>
        <p:xfrm>
          <a:off x="2605508" y="2918679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58783" y="1768792"/>
            <a:ext cx="822537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6" y="1640304"/>
            <a:ext cx="8475045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8475044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636" y="3043542"/>
            <a:ext cx="7879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# similar to 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endParaRPr lang="en-US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sentiment_by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475" y="1830206"/>
            <a:ext cx="8475045" cy="506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2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2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F10B004-6E70-8E45-B30F-C619BDE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615-39A1-6142-8D4E-1A13868E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that you know polarity in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B70A-6118-684B-8E9A-68C0478D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165"/>
            <a:ext cx="7886700" cy="4742821"/>
          </a:xfrm>
        </p:spPr>
        <p:txBody>
          <a:bodyPr/>
          <a:lstStyle/>
          <a:p>
            <a:r>
              <a:rPr lang="en-US" dirty="0"/>
              <a:t>Apply it to a single corpus</a:t>
            </a:r>
          </a:p>
          <a:p>
            <a:pPr lvl="1"/>
            <a:r>
              <a:rPr lang="en-US" dirty="0" err="1"/>
              <a:t>A_polarity_entire_corpus.R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Apply it to multiple corpora</a:t>
            </a:r>
          </a:p>
          <a:p>
            <a:pPr lvl="1"/>
            <a:r>
              <a:rPr lang="en-US" dirty="0" err="1"/>
              <a:t>B_polarity_corpora</a:t>
            </a:r>
            <a:r>
              <a:rPr lang="en-US" err="1"/>
              <a:t>.</a:t>
            </a:r>
            <a:r>
              <a:rPr lang="en-US"/>
              <a:t>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431-6C61-8E4D-BFD2-1559723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C9F9-1955-D14B-8EAD-8D283CF98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5EEE-E325-9247-9934-0A8F46D2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may the force be with you as you reverse the polarity of the neutron flow -  Spock | Meme Generator">
            <a:extLst>
              <a:ext uri="{FF2B5EF4-FFF2-40B4-BE49-F238E27FC236}">
                <a16:creationId xmlns:a16="http://schemas.microsoft.com/office/drawing/2014/main" id="{917B24C6-9B3C-984D-B515-7E5841D7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11" y="1280886"/>
            <a:ext cx="3892006" cy="3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5981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pic>
        <p:nvPicPr>
          <p:cNvPr id="7" name="Picture 2" descr="Image result for zipf's law">
            <a:extLst>
              <a:ext uri="{FF2B5EF4-FFF2-40B4-BE49-F238E27FC236}">
                <a16:creationId xmlns:a16="http://schemas.microsoft.com/office/drawing/2014/main" id="{E79F8C42-DDEC-484B-9AF4-5697CCA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3" y="1401523"/>
            <a:ext cx="6314494" cy="37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461923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1467702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896201" y="1380991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Duke.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UNC.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6690208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607746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11226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NC State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377440" y="3374506"/>
            <a:ext cx="1946366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+1 -1 = 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483769" y="2819793"/>
            <a:ext cx="358985" cy="142835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787802" y="2890484"/>
            <a:ext cx="358985" cy="12869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Duke.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UNC.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NC State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5967</TotalTime>
  <Words>528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1_Office Theme</vt:lpstr>
      <vt:lpstr>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  <vt:lpstr>Now that you know polarity in an example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348</cp:revision>
  <dcterms:created xsi:type="dcterms:W3CDTF">2018-05-23T17:24:59Z</dcterms:created>
  <dcterms:modified xsi:type="dcterms:W3CDTF">2023-02-09T01:33:45Z</dcterms:modified>
</cp:coreProperties>
</file>