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738" r:id="rId2"/>
    <p:sldId id="831" r:id="rId3"/>
    <p:sldId id="739" r:id="rId4"/>
    <p:sldId id="832" r:id="rId5"/>
    <p:sldId id="819" r:id="rId6"/>
    <p:sldId id="740" r:id="rId7"/>
    <p:sldId id="822" r:id="rId8"/>
    <p:sldId id="823" r:id="rId9"/>
    <p:sldId id="824" r:id="rId10"/>
    <p:sldId id="82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73" autoAdjust="0"/>
    <p:restoredTop sz="91654" autoAdjust="0"/>
  </p:normalViewPr>
  <p:slideViewPr>
    <p:cSldViewPr snapToGrid="0">
      <p:cViewPr varScale="1">
        <p:scale>
          <a:sx n="95" d="100"/>
          <a:sy n="95" d="100"/>
        </p:scale>
        <p:origin x="8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2/8/23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2/8/23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2/8/23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2/8/23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2/8/23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2/8/23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90" y="2712600"/>
            <a:ext cx="3657600" cy="27088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8DE97-A76D-4142-ADA3-B0CF20728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2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recreate </a:t>
            </a:r>
            <a:r>
              <a:rPr lang="en-US" dirty="0" err="1"/>
              <a:t>Plutchik’s</a:t>
            </a:r>
            <a:r>
              <a:rPr lang="en-US" dirty="0"/>
              <a:t> Wheel of Emotions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226896"/>
            <a:ext cx="4343400" cy="4404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BF85A-CC36-4919-A4E5-B541A3DD3D76}"/>
              </a:ext>
            </a:extLst>
          </p:cNvPr>
          <p:cNvSpPr txBox="1"/>
          <p:nvPr/>
        </p:nvSpPr>
        <p:spPr>
          <a:xfrm>
            <a:off x="185383" y="5824265"/>
            <a:ext cx="8773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to the script!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9D539-B4CA-C64C-884A-FE1B3031ABB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311DE-7101-984D-8819-B840F6524F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CD0C31-9B26-2146-889E-3A0977A1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2" y="1842324"/>
            <a:ext cx="4343400" cy="4404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3C000FF-ECB4-F644-8583-6DDE633C2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3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Kanjoya’s</a:t>
            </a:r>
            <a:r>
              <a:rPr lang="en-US" sz="3600" dirty="0"/>
              <a:t> Experience Corpus</a:t>
            </a:r>
          </a:p>
        </p:txBody>
      </p:sp>
      <p:pic>
        <p:nvPicPr>
          <p:cNvPr id="9" name="Picture 8" descr="Screen Shot 2015-05-21 at 12.4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6" y="1507782"/>
            <a:ext cx="5859087" cy="43643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09F2-D8C5-458B-AF6B-010B6E2B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409A81-19AE-6740-A9AE-D4A8772973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2A3757-634F-B24E-AE16-D18969FA3DB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B7D799-989B-B048-8D0D-CC222219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05681"/>
              </p:ext>
            </p:extLst>
          </p:nvPr>
        </p:nvGraphicFramePr>
        <p:xfrm>
          <a:off x="79101" y="1744418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79101" y="1364187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11446" y="2589202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8345"/>
              </p:ext>
            </p:extLst>
          </p:nvPr>
        </p:nvGraphicFramePr>
        <p:xfrm>
          <a:off x="4511009" y="1439618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4524904" y="1059386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4492487" y="4495800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63351" y="4495800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25BA3-6CD7-A046-8472-78CF1DD2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855" y="4090280"/>
            <a:ext cx="3630716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8FEEBB-E88C-B543-8EE4-9B6D04308524}"/>
              </a:ext>
            </a:extLst>
          </p:cNvPr>
          <p:cNvSpPr txBox="1"/>
          <p:nvPr/>
        </p:nvSpPr>
        <p:spPr>
          <a:xfrm>
            <a:off x="4359855" y="375738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1519 Words</a:t>
            </a:r>
          </a:p>
        </p:txBody>
      </p:sp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2783257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2402879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491438" y="483982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427855" y="3837524"/>
            <a:ext cx="15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Analyze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333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C_tidy_sentimentAnalysis.R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6239</TotalTime>
  <Words>474</Words>
  <Application>Microsoft Macintosh PowerPoint</Application>
  <PresentationFormat>On-screen Show (4:3)</PresentationFormat>
  <Paragraphs>142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Consolas</vt:lpstr>
      <vt:lpstr>1_Office Theme</vt:lpstr>
      <vt:lpstr>In reality sentiment is more complex.</vt:lpstr>
      <vt:lpstr>In reality sentiment is more complex.</vt:lpstr>
      <vt:lpstr>Kanjoya’s Experience Corpus</vt:lpstr>
      <vt:lpstr>Tidy Data Formats are structured differently</vt:lpstr>
      <vt:lpstr>Tidy data uses %&gt;% to forward objects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  <vt:lpstr>Let’s recreate Plutchik’s Wheel of Emotions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355</cp:revision>
  <dcterms:created xsi:type="dcterms:W3CDTF">2018-05-23T17:24:59Z</dcterms:created>
  <dcterms:modified xsi:type="dcterms:W3CDTF">2023-02-09T01:50:00Z</dcterms:modified>
</cp:coreProperties>
</file>