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93" r:id="rId2"/>
    <p:sldId id="811" r:id="rId3"/>
    <p:sldId id="815" r:id="rId4"/>
    <p:sldId id="397" r:id="rId5"/>
    <p:sldId id="809" r:id="rId6"/>
    <p:sldId id="350" r:id="rId7"/>
    <p:sldId id="383" r:id="rId8"/>
    <p:sldId id="384" r:id="rId9"/>
    <p:sldId id="357" r:id="rId10"/>
    <p:sldId id="372" r:id="rId11"/>
    <p:sldId id="386" r:id="rId12"/>
    <p:sldId id="365" r:id="rId13"/>
    <p:sldId id="355" r:id="rId14"/>
    <p:sldId id="820" r:id="rId15"/>
    <p:sldId id="821" r:id="rId16"/>
    <p:sldId id="822" r:id="rId17"/>
    <p:sldId id="836" r:id="rId18"/>
    <p:sldId id="835" r:id="rId19"/>
    <p:sldId id="827" r:id="rId20"/>
    <p:sldId id="838" r:id="rId21"/>
    <p:sldId id="839" r:id="rId22"/>
    <p:sldId id="841" r:id="rId23"/>
    <p:sldId id="842" r:id="rId24"/>
    <p:sldId id="843" r:id="rId25"/>
    <p:sldId id="844" r:id="rId26"/>
    <p:sldId id="84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80408" autoAdjust="0"/>
  </p:normalViewPr>
  <p:slideViewPr>
    <p:cSldViewPr snapToGrid="0">
      <p:cViewPr varScale="1">
        <p:scale>
          <a:sx n="97" d="100"/>
          <a:sy n="97" d="100"/>
        </p:scale>
        <p:origin x="24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2/8/23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340729A-27CC-3045-93A3-744E466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Categorical: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798781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4711485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6"/>
            <a:ext cx="8887968" cy="591477"/>
          </a:xfrm>
        </p:spPr>
        <p:txBody>
          <a:bodyPr/>
          <a:lstStyle/>
          <a:p>
            <a:r>
              <a:rPr lang="en-US" dirty="0"/>
              <a:t>Let’s solve concept drift  &amp; matrix matching.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4DE42-AF2F-2A4E-9D40-4D3000A785F4}"/>
              </a:ext>
            </a:extLst>
          </p:cNvPr>
          <p:cNvSpPr/>
          <p:nvPr/>
        </p:nvSpPr>
        <p:spPr>
          <a:xfrm>
            <a:off x="261257" y="5760723"/>
            <a:ext cx="849004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typical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34918-33BC-CD4F-B2F6-5DDB268BFD8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58032" y="2234889"/>
            <a:ext cx="8696" cy="3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473347"/>
            <a:ext cx="3041374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071567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10401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3997B-A80A-DF40-AD0E-5CF2ED5FF6D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888435" y="3845032"/>
            <a:ext cx="0" cy="22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74DE-D040-AC18-062F-5A2359A7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85B62-E421-3E67-9FDB-CCD9E6E9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A9C1-C206-2D72-70A5-3E25FCFBE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AB547-A0A3-1531-F08E-949E583F6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531B2-4848-C3D5-69FF-A94500041FC6}"/>
              </a:ext>
            </a:extLst>
          </p:cNvPr>
          <p:cNvSpPr/>
          <p:nvPr/>
        </p:nvSpPr>
        <p:spPr>
          <a:xfrm>
            <a:off x="365258" y="5561799"/>
            <a:ext cx="8253145" cy="588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Z_ElasticNetExample.R</a:t>
            </a:r>
            <a:endParaRPr lang="en-US" sz="1600" dirty="0"/>
          </a:p>
        </p:txBody>
      </p:sp>
      <p:pic>
        <p:nvPicPr>
          <p:cNvPr id="1026" name="Picture 2" descr="Hospital Meme (@HospitalMeme) / Twitter">
            <a:extLst>
              <a:ext uri="{FF2B5EF4-FFF2-40B4-BE49-F238E27FC236}">
                <a16:creationId xmlns:a16="http://schemas.microsoft.com/office/drawing/2014/main" id="{8BD2C461-AE6A-4D6A-9EA5-B9EFE855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33" y="1172244"/>
            <a:ext cx="4100593" cy="41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6709</TotalTime>
  <Words>1559</Words>
  <Application>Microsoft Macintosh PowerPoint</Application>
  <PresentationFormat>On-screen Show (4:3)</PresentationFormat>
  <Paragraphs>460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Franklin Gothic Book</vt:lpstr>
      <vt:lpstr>Open Sans</vt:lpstr>
      <vt:lpstr>Symbol</vt:lpstr>
      <vt:lpstr>Wingdings 2</vt:lpstr>
      <vt:lpstr>1_Office Theme</vt:lpstr>
      <vt:lpstr>Text Mining &amp; NLP ElasticNet Regression</vt:lpstr>
      <vt:lpstr>Supervised Learning</vt:lpstr>
      <vt:lpstr>Modeling Process</vt:lpstr>
      <vt:lpstr>Sampling Step: Basic Partitioning Schema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Linear Regression</vt:lpstr>
      <vt:lpstr>So what is really going on?</vt:lpstr>
      <vt:lpstr>Categorical: Logistic Response Function</vt:lpstr>
      <vt:lpstr>Logistic Regression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Let’s solve concept drift  &amp; matrix matching.</vt:lpstr>
      <vt:lpstr>Models are picky.</vt:lpstr>
      <vt:lpstr>Models are picky.</vt:lpstr>
      <vt:lpstr>Text is hard.</vt:lpstr>
      <vt:lpstr>Text modeling is hard.</vt:lpstr>
      <vt:lpstr>Text modeling is hard.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414</cp:revision>
  <dcterms:created xsi:type="dcterms:W3CDTF">2018-05-23T17:24:59Z</dcterms:created>
  <dcterms:modified xsi:type="dcterms:W3CDTF">2023-02-09T01:51:21Z</dcterms:modified>
</cp:coreProperties>
</file>