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02" r:id="rId9"/>
    <p:sldId id="312" r:id="rId10"/>
    <p:sldId id="313" r:id="rId11"/>
    <p:sldId id="340" r:id="rId12"/>
    <p:sldId id="315" r:id="rId13"/>
    <p:sldId id="820" r:id="rId14"/>
    <p:sldId id="821" r:id="rId15"/>
    <p:sldId id="822" r:id="rId16"/>
    <p:sldId id="8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1565" autoAdjust="0"/>
  </p:normalViewPr>
  <p:slideViewPr>
    <p:cSldViewPr snapToGrid="0">
      <p:cViewPr varScale="1">
        <p:scale>
          <a:sx n="70" d="100"/>
          <a:sy n="70" d="100"/>
        </p:scale>
        <p:origin x="184" y="10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4/14/24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apipheny.io/free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Rly83zfuI&amp;ab_channel=TheDailyShowwithTrevorNoa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21A88-34AD-AAA3-53CA-1AB935E1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5337274"/>
            <a:ext cx="2794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324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B_newsAPI_example.R</a:t>
            </a:r>
            <a:endParaRPr lang="en-US" dirty="0"/>
          </a:p>
          <a:p>
            <a:r>
              <a:rPr lang="en-US" dirty="0"/>
              <a:t>B_newsAPI_example2.R</a:t>
            </a:r>
          </a:p>
          <a:p>
            <a:r>
              <a:rPr lang="en-US" dirty="0" err="1"/>
              <a:t>C_presidentApproval_example.R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https://apipheny.io/free-api/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5" y="1008633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586" y="1638572"/>
            <a:ext cx="895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https://www.youtube.com/watch?v=K5Rly83zfuI&amp;ab_channel=TheDailyShowwithTrevorNoah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BC87D-D257-E419-445C-CA170990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6" y="2264766"/>
            <a:ext cx="6109447" cy="37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439</Words>
  <Application>Microsoft Macintosh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1_Office Theme</vt:lpstr>
      <vt:lpstr>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Ted Kwartler</cp:lastModifiedBy>
  <cp:revision>6</cp:revision>
  <dcterms:created xsi:type="dcterms:W3CDTF">2021-01-10T22:13:02Z</dcterms:created>
  <dcterms:modified xsi:type="dcterms:W3CDTF">2024-04-15T23:07:23Z</dcterms:modified>
</cp:coreProperties>
</file>