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7" r:id="rId2"/>
    <p:sldId id="358" r:id="rId3"/>
    <p:sldId id="300" r:id="rId4"/>
    <p:sldId id="317" r:id="rId5"/>
    <p:sldId id="302" r:id="rId6"/>
    <p:sldId id="370" r:id="rId7"/>
    <p:sldId id="318" r:id="rId8"/>
    <p:sldId id="305" r:id="rId9"/>
    <p:sldId id="306" r:id="rId10"/>
    <p:sldId id="307" r:id="rId11"/>
    <p:sldId id="308" r:id="rId12"/>
    <p:sldId id="310" r:id="rId13"/>
    <p:sldId id="311" r:id="rId14"/>
    <p:sldId id="321" r:id="rId15"/>
    <p:sldId id="312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03" r:id="rId26"/>
    <p:sldId id="341" r:id="rId27"/>
    <p:sldId id="342" r:id="rId28"/>
    <p:sldId id="343" r:id="rId29"/>
    <p:sldId id="344" r:id="rId30"/>
    <p:sldId id="345" r:id="rId31"/>
    <p:sldId id="371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8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i.e.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59954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6893F-4664-B89C-8C19-0C546973A84C}"/>
              </a:ext>
            </a:extLst>
          </p:cNvPr>
          <p:cNvSpPr txBox="1"/>
          <p:nvPr/>
        </p:nvSpPr>
        <p:spPr>
          <a:xfrm>
            <a:off x="516835" y="2752320"/>
            <a:ext cx="799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cp is a threshold value (0 ≤ cp &lt; 1).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The algorithm calculates the improvement in purity (reduction in impurity or increase in accuracy) for each potential split.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If the improvement is less than cp, the split is not made, and the node becomes a leaf (terminal) node.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Lower cp values allow for more splits, creating a more complex tree, while higher values result in fewer splits, producing a simpler tree.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7825</TotalTime>
  <Words>1723</Words>
  <Application>Microsoft Macintosh PowerPoint</Application>
  <PresentationFormat>On-screen Show (4:3)</PresentationFormat>
  <Paragraphs>338</Paragraphs>
  <Slides>32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Optimistic</vt:lpstr>
      <vt:lpstr>var(--body-font-family)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Disadvantages of Decision Trees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B_Bank Loans Decision Tree.R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111</cp:revision>
  <dcterms:created xsi:type="dcterms:W3CDTF">2018-05-23T17:24:59Z</dcterms:created>
  <dcterms:modified xsi:type="dcterms:W3CDTF">2024-10-30T23:47:31Z</dcterms:modified>
</cp:coreProperties>
</file>