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7" r:id="rId2"/>
    <p:sldId id="409" r:id="rId3"/>
    <p:sldId id="410" r:id="rId4"/>
    <p:sldId id="411" r:id="rId5"/>
    <p:sldId id="412" r:id="rId6"/>
    <p:sldId id="413" r:id="rId7"/>
    <p:sldId id="420" r:id="rId8"/>
    <p:sldId id="446" r:id="rId9"/>
    <p:sldId id="512" r:id="rId10"/>
    <p:sldId id="51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861" y="155268"/>
            <a:ext cx="8649325" cy="591477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a CAPM style plot to understand risk/reward relationship &amp; optimize choice.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Use SEMMA to create a model(s)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new notes to choose the optimal next investment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4534</TotalTime>
  <Words>483</Words>
  <Application>Microsoft Macintosh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Credit Risk Modeling</vt:lpstr>
      <vt:lpstr>Consumer Credit - Lending Club</vt:lpstr>
      <vt:lpstr>What’s the Risk?</vt:lpstr>
      <vt:lpstr>What’s the Reward?</vt:lpstr>
      <vt:lpstr>Example</vt:lpstr>
      <vt:lpstr>Example</vt:lpstr>
      <vt:lpstr>Cutoff Threshold</vt:lpstr>
      <vt:lpstr>Making a CAPM style plot to understand risk/reward relationship &amp; optimize choice.</vt:lpstr>
      <vt:lpstr>PowerPoint Presentation</vt:lpstr>
      <vt:lpstr>Actual Results using models.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212</cp:revision>
  <dcterms:created xsi:type="dcterms:W3CDTF">2018-05-23T17:24:59Z</dcterms:created>
  <dcterms:modified xsi:type="dcterms:W3CDTF">2024-10-15T17:32:18Z</dcterms:modified>
</cp:coreProperties>
</file>