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01" r:id="rId15"/>
    <p:sldId id="311" r:id="rId16"/>
    <p:sldId id="321" r:id="rId17"/>
    <p:sldId id="312" r:id="rId18"/>
    <p:sldId id="313" r:id="rId19"/>
    <p:sldId id="314" r:id="rId20"/>
    <p:sldId id="315" r:id="rId21"/>
    <p:sldId id="316" r:id="rId22"/>
    <p:sldId id="322" r:id="rId23"/>
    <p:sldId id="323" r:id="rId24"/>
    <p:sldId id="324" r:id="rId25"/>
    <p:sldId id="325" r:id="rId26"/>
    <p:sldId id="319" r:id="rId27"/>
    <p:sldId id="341" r:id="rId28"/>
    <p:sldId id="342" r:id="rId29"/>
    <p:sldId id="343" r:id="rId30"/>
    <p:sldId id="344" r:id="rId31"/>
    <p:sldId id="345" r:id="rId32"/>
    <p:sldId id="371" r:id="rId33"/>
    <p:sldId id="329" r:id="rId34"/>
    <p:sldId id="3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9" autoAdjust="0"/>
    <p:restoredTop sz="79592" autoAdjust="0"/>
  </p:normalViewPr>
  <p:slideViewPr>
    <p:cSldViewPr snapToGrid="0">
      <p:cViewPr varScale="1">
        <p:scale>
          <a:sx n="96" d="100"/>
          <a:sy n="96" d="100"/>
        </p:scale>
        <p:origin x="22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10/23/23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10/23/23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10/23/23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6B2BB-1B0F-4469-9AFE-88BDEA2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8680-CB2B-43D3-8BC1-B6B666E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ED616-AFA4-4D7B-853F-E90EB22D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1266" name="Picture 2" descr="Image result for plinko">
            <a:extLst>
              <a:ext uri="{FF2B5EF4-FFF2-40B4-BE49-F238E27FC236}">
                <a16:creationId xmlns:a16="http://schemas.microsoft.com/office/drawing/2014/main" id="{009DA161-9D27-45C3-A99C-439118BE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" y="1337850"/>
            <a:ext cx="7424202" cy="41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5AFAFAA-8BE0-4720-B383-5B0D99774A7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rule set is like </a:t>
            </a:r>
            <a:r>
              <a:rPr lang="en-US" dirty="0" err="1"/>
              <a:t>Plinko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C54C-7155-4B9F-B808-185C8ACD5EA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With our rule tree we can score a new potential customer to call.</a:t>
            </a:r>
          </a:p>
        </p:txBody>
      </p:sp>
    </p:spTree>
    <p:extLst>
      <p:ext uri="{BB962C8B-B14F-4D97-AF65-F5344CB8AC3E}">
        <p14:creationId xmlns:p14="http://schemas.microsoft.com/office/powerpoint/2010/main" val="410488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 – depends on the modeling exercise i.e. regression or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2733147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Refresher…confusion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09F55-1C50-DD82-3908-B7E3244B5F86}"/>
              </a:ext>
            </a:extLst>
          </p:cNvPr>
          <p:cNvSpPr txBox="1"/>
          <p:nvPr/>
        </p:nvSpPr>
        <p:spPr>
          <a:xfrm>
            <a:off x="3604590" y="1192673"/>
            <a:ext cx="491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0 and its actually 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1 and its actually a 1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3BC1A11-C995-0C12-F86E-894CFEE6C4CA}"/>
              </a:ext>
            </a:extLst>
          </p:cNvPr>
          <p:cNvSpPr/>
          <p:nvPr/>
        </p:nvSpPr>
        <p:spPr>
          <a:xfrm rot="10800000">
            <a:off x="3737112" y="2132225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7EAA5-E52E-FFE3-6395-BB082D3E185A}"/>
              </a:ext>
            </a:extLst>
          </p:cNvPr>
          <p:cNvSpPr txBox="1"/>
          <p:nvPr/>
        </p:nvSpPr>
        <p:spPr>
          <a:xfrm>
            <a:off x="3604590" y="2882151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add up the 0 &amp; 0 and 1 &amp; 1 numbers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4166A79-8F6B-894C-A0F9-71C8675910F6}"/>
              </a:ext>
            </a:extLst>
          </p:cNvPr>
          <p:cNvSpPr/>
          <p:nvPr/>
        </p:nvSpPr>
        <p:spPr>
          <a:xfrm rot="10800000">
            <a:off x="3737112" y="3474169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91542-2520-9E7C-40CB-340393518F02}"/>
              </a:ext>
            </a:extLst>
          </p:cNvPr>
          <p:cNvSpPr txBox="1"/>
          <p:nvPr/>
        </p:nvSpPr>
        <p:spPr>
          <a:xfrm>
            <a:off x="3737111" y="4350558"/>
            <a:ext cx="400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divide that by the total number of predictions made.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86C5F-7166-825D-111D-8CF6BB5F72B5}"/>
              </a:ext>
            </a:extLst>
          </p:cNvPr>
          <p:cNvSpPr txBox="1"/>
          <p:nvPr/>
        </p:nvSpPr>
        <p:spPr>
          <a:xfrm>
            <a:off x="3065285" y="5369336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(316 + 310)/ (316+68+74+310) = 626/768 = </a:t>
            </a:r>
            <a:r>
              <a:rPr lang="en-US" sz="3600" b="1" dirty="0">
                <a:solidFill>
                  <a:srgbClr val="FF0000"/>
                </a:solidFill>
              </a:rPr>
              <a:t>.815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4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KNN,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7813</TotalTime>
  <Words>1738</Words>
  <Application>Microsoft Macintosh PowerPoint</Application>
  <PresentationFormat>On-screen Show (4:3)</PresentationFormat>
  <Paragraphs>354</Paragraphs>
  <Slides>34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PowerPoint Presentation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Refresher…confusion matrix</vt:lpstr>
      <vt:lpstr>Open C_Bank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108</cp:revision>
  <dcterms:created xsi:type="dcterms:W3CDTF">2018-05-23T17:24:59Z</dcterms:created>
  <dcterms:modified xsi:type="dcterms:W3CDTF">2023-10-23T18:17:35Z</dcterms:modified>
</cp:coreProperties>
</file>