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613" r:id="rId12"/>
    <p:sldId id="498" r:id="rId13"/>
    <p:sldId id="471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5/26/25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93968-391B-98B3-6759-CA22655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ADED7-6FE8-CD73-8991-695EE67E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to predict West Nile Virus in Traps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2B475-75A0-EB42-386A-036FB83E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F219-6C1F-1FA7-69FA-78DCDF10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67DA91-EF28-E158-36B6-3F6F5C7DA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4496"/>
              </p:ext>
            </p:extLst>
          </p:nvPr>
        </p:nvGraphicFramePr>
        <p:xfrm>
          <a:off x="312034" y="1304403"/>
          <a:ext cx="6096000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5/15/2011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4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5/30/2011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3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6/12/2010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3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0F7217-6978-EEC4-F7E5-11B3AFE67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491"/>
              </p:ext>
            </p:extLst>
          </p:nvPr>
        </p:nvGraphicFramePr>
        <p:xfrm>
          <a:off x="312034" y="4552633"/>
          <a:ext cx="609600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8749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563051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61639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9247389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24315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Virus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27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6/1/2012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4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8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7/15/2010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2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8/3/2012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25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Open D_</a:t>
            </a:r>
            <a:r>
              <a:rPr lang="en-US" sz="2800" dirty="0"/>
              <a:t>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</a:t>
            </a:r>
            <a:r>
              <a:rPr lang="en-US" i="1" dirty="0"/>
              <a:t>returning</a:t>
            </a:r>
            <a:r>
              <a:rPr lang="en-US" dirty="0"/>
              <a:t> plans from bombing runs in WW2.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58535-3386-32DB-7CF1-901DE810AC3A}"/>
              </a:ext>
            </a:extLst>
          </p:cNvPr>
          <p:cNvSpPr/>
          <p:nvPr/>
        </p:nvSpPr>
        <p:spPr>
          <a:xfrm>
            <a:off x="457200" y="5875334"/>
            <a:ext cx="8284464" cy="4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is success.  So this is the damage pattern for success.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24777</TotalTime>
  <Words>851</Words>
  <Application>Microsoft Macintosh PowerPoint</Application>
  <PresentationFormat>On-screen Show (4:3)</PresentationFormat>
  <Paragraphs>204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The task to predict West Nile Virus in Traps</vt:lpstr>
      <vt:lpstr>EDA let me realize a flaw!</vt:lpstr>
      <vt:lpstr>Let’s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146</cp:revision>
  <cp:lastPrinted>2018-07-10T22:02:33Z</cp:lastPrinted>
  <dcterms:created xsi:type="dcterms:W3CDTF">2018-05-11T14:06:45Z</dcterms:created>
  <dcterms:modified xsi:type="dcterms:W3CDTF">2025-05-26T22:50:12Z</dcterms:modified>
</cp:coreProperties>
</file>