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815" r:id="rId2"/>
    <p:sldId id="678" r:id="rId3"/>
    <p:sldId id="752" r:id="rId4"/>
    <p:sldId id="751" r:id="rId5"/>
    <p:sldId id="754" r:id="rId6"/>
    <p:sldId id="755" r:id="rId7"/>
    <p:sldId id="814" r:id="rId8"/>
    <p:sldId id="756" r:id="rId9"/>
    <p:sldId id="757" r:id="rId10"/>
    <p:sldId id="758" r:id="rId11"/>
    <p:sldId id="759" r:id="rId12"/>
    <p:sldId id="760" r:id="rId13"/>
    <p:sldId id="679" r:id="rId14"/>
    <p:sldId id="681" r:id="rId15"/>
    <p:sldId id="761" r:id="rId16"/>
    <p:sldId id="682" r:id="rId17"/>
    <p:sldId id="7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 autoAdjust="0"/>
    <p:restoredTop sz="91429" autoAdjust="0"/>
  </p:normalViewPr>
  <p:slideViewPr>
    <p:cSldViewPr snapToGrid="0">
      <p:cViewPr varScale="1">
        <p:scale>
          <a:sx n="45" d="100"/>
          <a:sy n="45" d="100"/>
        </p:scale>
        <p:origin x="5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9E21-2815-3C46-BDE3-5FD8B649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AEED-9781-0B4D-96BB-51BB4E0E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FA718-6D39-5E49-B5F4-26F05C4C1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DE0E-E8ED-6145-B6B2-5F2AFA33C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Attendance it's kind of a big deal | Make a Meme">
            <a:extLst>
              <a:ext uri="{FF2B5EF4-FFF2-40B4-BE49-F238E27FC236}">
                <a16:creationId xmlns:a16="http://schemas.microsoft.com/office/drawing/2014/main" id="{837F52FA-C478-F14E-B02B-3E635BA3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713"/>
            <a:ext cx="9144000" cy="637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5888</TotalTime>
  <Words>780</Words>
  <Application>Microsoft Macintosh PowerPoint</Application>
  <PresentationFormat>On-screen Show (4:3)</PresentationFormat>
  <Paragraphs>181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341</cp:revision>
  <dcterms:created xsi:type="dcterms:W3CDTF">2018-05-23T17:24:59Z</dcterms:created>
  <dcterms:modified xsi:type="dcterms:W3CDTF">2021-02-25T20:27:16Z</dcterms:modified>
</cp:coreProperties>
</file>