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1454" autoAdjust="0"/>
  </p:normalViewPr>
  <p:slideViewPr>
    <p:cSldViewPr snapToGrid="0">
      <p:cViewPr varScale="1">
        <p:scale>
          <a:sx n="98" d="100"/>
          <a:sy n="98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97519" y="5466427"/>
            <a:ext cx="8050092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B_polarity_entire_corpus.R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C_polarity_corpora.R</a:t>
            </a:r>
            <a:endParaRPr lang="en-US" dirty="0"/>
          </a:p>
          <a:p>
            <a:pPr lvl="1"/>
            <a:r>
              <a:rPr lang="en-US" dirty="0" err="1"/>
              <a:t>D_polarity_over_time.R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5942</TotalTime>
  <Words>542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345</cp:revision>
  <dcterms:created xsi:type="dcterms:W3CDTF">2018-05-23T17:24:59Z</dcterms:created>
  <dcterms:modified xsi:type="dcterms:W3CDTF">2021-03-01T04:50:16Z</dcterms:modified>
</cp:coreProperties>
</file>