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817" r:id="rId2"/>
    <p:sldId id="593" r:id="rId3"/>
    <p:sldId id="811" r:id="rId4"/>
    <p:sldId id="815" r:id="rId5"/>
    <p:sldId id="397" r:id="rId6"/>
    <p:sldId id="447" r:id="rId7"/>
    <p:sldId id="400" r:id="rId8"/>
    <p:sldId id="809" r:id="rId9"/>
    <p:sldId id="350" r:id="rId10"/>
    <p:sldId id="383" r:id="rId11"/>
    <p:sldId id="384" r:id="rId12"/>
    <p:sldId id="357" r:id="rId13"/>
    <p:sldId id="81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0480" autoAdjust="0"/>
  </p:normalViewPr>
  <p:slideViewPr>
    <p:cSldViewPr snapToGrid="0">
      <p:cViewPr varScale="1">
        <p:scale>
          <a:sx n="85" d="100"/>
          <a:sy n="85" d="100"/>
        </p:scale>
        <p:origin x="11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  <a:p>
            <a:r>
              <a:rPr lang="en-US" dirty="0"/>
              <a:t>For large</a:t>
            </a:r>
            <a:r>
              <a:rPr lang="en-US" baseline="0" dirty="0"/>
              <a:t> data – production, 10% improvement = $500M; 10% overfitting = $-500m</a:t>
            </a:r>
          </a:p>
          <a:p>
            <a:r>
              <a:rPr lang="en-US" baseline="0" dirty="0"/>
              <a:t>Additional layer of </a:t>
            </a:r>
            <a:r>
              <a:rPr lang="en-US" baseline="0" dirty="0" err="1"/>
              <a:t>partitionoing</a:t>
            </a:r>
            <a:r>
              <a:rPr lang="en-US" baseline="0" dirty="0"/>
              <a:t> CV discussed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1/10/21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1/10/21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1/10/21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1/10/21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1/10/21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1/10/21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EC43-32D6-384F-9121-04394782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63226-7B7E-7F40-85E6-9BBD7263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0D371-A110-A148-865F-1E74961A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E148-D980-154B-9684-C50D6BEB2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CF4DF-3086-7241-9E3A-23B95BA97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Meme Maker - Attendance unicorn">
            <a:extLst>
              <a:ext uri="{FF2B5EF4-FFF2-40B4-BE49-F238E27FC236}">
                <a16:creationId xmlns:a16="http://schemas.microsoft.com/office/drawing/2014/main" id="{1BC23D66-0A9A-7D42-9855-AEF8608B4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40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06582" y="1273114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C043C-207D-2947-9E57-1C31689162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ED5C9-95AE-044F-B86E-30B4AD8F10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31D7645-8D6C-624A-9733-7A078E58F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CEAD72-6A90-B14E-BDC8-D99A947BC6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E0CA4-7D82-764E-9AC0-55FB214F9D2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DC3374E-1788-B143-BE2F-6AA843096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Equation Review</a:t>
            </a:r>
            <a:endParaRPr lang="en-US" alt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3BE0015-3669-4B61-838B-4CD1B6B7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1/10/21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25041F19-D13B-42E7-BAA8-42A5CD271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7FD63EC-965B-4FC7-B0F9-A4AECBAF0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2746056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85B724-6ACD-6246-80B2-C0403B75AC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3F199F-5569-194A-91C0-C35500FD11B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350" y="6356350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Image result for cart before the hors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50" y="1740694"/>
            <a:ext cx="4845300" cy="33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1" y="1185863"/>
            <a:ext cx="5395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Open </a:t>
            </a:r>
            <a:r>
              <a:rPr lang="en-US" sz="2400" u="sng" dirty="0" err="1"/>
              <a:t>A_Regression_Cart_before_Horse.R</a:t>
            </a:r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322538" y="5619404"/>
            <a:ext cx="449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Diamond Prices with linear regression.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EA7CF-7C85-6C46-8297-0D6E255502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F9567F-C37F-FE44-85AA-6F46BCA481A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5471848-5177-1C47-A1CE-7626E4E51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3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dirty="0" err="1"/>
              <a:t>ElasticNet</a:t>
            </a:r>
            <a:r>
              <a:rPr lang="en-US" dirty="0"/>
              <a:t>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2907125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1/10/21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69744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33562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297379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61197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250148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254914"/>
            <a:ext cx="381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Measure Accuracy but there are others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24037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261541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2935700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57863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5786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23586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6355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C33FEC-AA1C-BE43-8C10-3537AA1D44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5AB9F1-1DC5-5E42-A9DC-21677E2B2B6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F1832E02-82DA-B24E-8AF5-3B676FDEB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9" grpId="0" animBg="1"/>
      <p:bldP spid="10" grpId="0" animBg="1"/>
      <p:bldP spid="11" grpId="0" animBg="1"/>
      <p:bldP spid="12" grpId="0" animBg="1"/>
      <p:bldP spid="4" grpId="0"/>
      <p:bldP spid="16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Step: Basic 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BE92A4-CCFD-A64D-A649-7B7E3BA61BF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AD637B-2FF9-4142-B544-7B393ECF37F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>
            <a:extLst>
              <a:ext uri="{FF2B5EF4-FFF2-40B4-BE49-F238E27FC236}">
                <a16:creationId xmlns:a16="http://schemas.microsoft.com/office/drawing/2014/main" id="{48AD8924-F799-462A-8F21-C03801A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for prod deployments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B38A4CE5-E84E-4B34-BAB1-8021C5AD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6234B450-33F5-4610-8807-E214E859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042980"/>
            <a:ext cx="7772400" cy="9858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800" dirty="0"/>
              <a:t>Divide data into training portion , validation &amp; test portions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Tune a model and/or compare models with the a validation portion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The “true” way a model will behave when launched on new data.</a:t>
            </a:r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endParaRPr lang="en-US" sz="1800" b="1" dirty="0"/>
          </a:p>
          <a:p>
            <a:pPr>
              <a:buFont typeface="Wingdings 2" pitchFamily="18" charset="2"/>
              <a:buNone/>
            </a:pP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2028825"/>
            <a:ext cx="4567238" cy="43005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91900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51230" y="5157001"/>
            <a:ext cx="11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Data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ED22FF-EA50-5A4E-90A8-AD11B1C3B01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8C5E7B-E5E2-CD42-B6EE-804F43F2CC1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4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Magnetic Disk 27"/>
          <p:cNvSpPr/>
          <p:nvPr/>
        </p:nvSpPr>
        <p:spPr>
          <a:xfrm>
            <a:off x="4852409" y="226271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4852409" y="1838325"/>
            <a:ext cx="2000250" cy="609601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2244" y="1853569"/>
            <a:ext cx="21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 Engineering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5" name="Date Placeholder 4">
            <a:extLst>
              <a:ext uri="{FF2B5EF4-FFF2-40B4-BE49-F238E27FC236}">
                <a16:creationId xmlns:a16="http://schemas.microsoft.com/office/drawing/2014/main" id="{FD08C2AC-0E28-4A96-AA74-5306E7FF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when doing very robust analysis</a:t>
            </a:r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7D5631CB-9987-4DB0-821A-02DFE7F6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0A87C1F3-9045-4B4B-B1F4-6F059431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691" y="1114421"/>
            <a:ext cx="8894618" cy="59800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en-US" dirty="0"/>
              <a:t>If you have enough data and the model impact is large, this is a good partitioning schema </a:t>
            </a:r>
          </a:p>
          <a:p>
            <a:pPr algn="ctr">
              <a:buFont typeface="Wingdings 2" pitchFamily="18" charset="2"/>
              <a:buNone/>
            </a:pPr>
            <a:r>
              <a:rPr lang="en-US" sz="1700" i="1" dirty="0"/>
              <a:t>However, this much effort is seldom undertaken</a:t>
            </a:r>
            <a:r>
              <a:rPr lang="en-US" dirty="0"/>
              <a:t>.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288381" y="571977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288381" y="529538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288381" y="487098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288381" y="4446595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288381" y="402220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288381" y="3597809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288381" y="3173416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88381" y="274902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288381" y="232463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288381" y="190023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67024" y="4043363"/>
            <a:ext cx="9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3009900" y="4071937"/>
            <a:ext cx="3186112" cy="30003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4852409" y="5657860"/>
            <a:ext cx="2000250" cy="609601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852409" y="5233469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4852409" y="4809076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852409" y="438468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852409" y="396029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4852409" y="353589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4852409" y="3111504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4852409" y="268711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18167" y="3895726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0179" y="5919001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6384" y="5273379"/>
            <a:ext cx="16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Validation Data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5E2656-5345-F741-94A5-9BACBC744A7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7E452B-B1D9-7A44-9A03-D9788E9192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0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C8292-8044-437F-8196-3A4E6FB3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A768F-B0FE-409E-A172-AB83EB9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perform sampling?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BC96-3351-4904-A20A-CA87B459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A0072-4294-40BF-B8D4-5068C6DB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778862-3B14-4B4A-97C3-ADFA1E769DA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5C0E0-FA4C-D04A-8028-F4D4BBE1C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overfitting meme">
            <a:extLst>
              <a:ext uri="{FF2B5EF4-FFF2-40B4-BE49-F238E27FC236}">
                <a16:creationId xmlns:a16="http://schemas.microsoft.com/office/drawing/2014/main" id="{66F61716-9095-8545-8B79-1FE53D14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43088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F19D0-91F3-EF4E-B14B-48857F955BD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7BF299-BC54-064B-80ED-5DFED0ABE1C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A20BD790-49E5-0D46-A345-840DBC4EE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6665</TotalTime>
  <Words>634</Words>
  <Application>Microsoft Macintosh PowerPoint</Application>
  <PresentationFormat>On-screen Show (4:3)</PresentationFormat>
  <Paragraphs>136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Franklin Gothic Book</vt:lpstr>
      <vt:lpstr>Open Sans</vt:lpstr>
      <vt:lpstr>Wingdings 2</vt:lpstr>
      <vt:lpstr>1_Office Theme</vt:lpstr>
      <vt:lpstr>PowerPoint Presentation</vt:lpstr>
      <vt:lpstr>Text Mining &amp; NLP ElasticNet Regression</vt:lpstr>
      <vt:lpstr>Supervised Learning</vt:lpstr>
      <vt:lpstr>Modeling Process</vt:lpstr>
      <vt:lpstr>Sampling Step: Basic Partitioning Schema</vt:lpstr>
      <vt:lpstr>Good for prod deployments</vt:lpstr>
      <vt:lpstr>Best Practice when doing very robust analysis</vt:lpstr>
      <vt:lpstr>Why perform sampling?</vt:lpstr>
      <vt:lpstr>Supervised Learning Example</vt:lpstr>
      <vt:lpstr>Linear Regression for continuous outcomes</vt:lpstr>
      <vt:lpstr>The linear combination equation captures information</vt:lpstr>
      <vt:lpstr>Regression Equation Review</vt:lpstr>
      <vt:lpstr>Let’s Practice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409</cp:revision>
  <dcterms:created xsi:type="dcterms:W3CDTF">2018-05-23T17:24:59Z</dcterms:created>
  <dcterms:modified xsi:type="dcterms:W3CDTF">2021-01-10T22:20:35Z</dcterms:modified>
</cp:coreProperties>
</file>