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08" r:id="rId2"/>
    <p:sldId id="365" r:id="rId3"/>
    <p:sldId id="355" r:id="rId4"/>
    <p:sldId id="349" r:id="rId5"/>
    <p:sldId id="366" r:id="rId6"/>
    <p:sldId id="358" r:id="rId7"/>
    <p:sldId id="537" r:id="rId8"/>
    <p:sldId id="534" r:id="rId9"/>
    <p:sldId id="8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480" autoAdjust="0"/>
  </p:normalViewPr>
  <p:slideViewPr>
    <p:cSldViewPr snapToGrid="0">
      <p:cViewPr varScale="1">
        <p:scale>
          <a:sx n="85" d="100"/>
          <a:sy n="85" d="100"/>
        </p:scale>
        <p:origin x="2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006A-4A94-BE46-989D-21A6AF7E49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A5C2DC-139D-0642-BFBB-53902B7B3E9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1540280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1178127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1363851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2054494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4199816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CF6ABA9-B8CF-704C-8D1B-35B132221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F6FA76E-1432-7341-9566-860D389A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7797</TotalTime>
  <Words>364</Words>
  <Application>Microsoft Macintosh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 Sans</vt:lpstr>
      <vt:lpstr>Symbol</vt:lpstr>
      <vt:lpstr>Wingdings 2</vt:lpstr>
      <vt:lpstr>1_Office Theme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408</cp:revision>
  <dcterms:created xsi:type="dcterms:W3CDTF">2018-05-23T17:24:59Z</dcterms:created>
  <dcterms:modified xsi:type="dcterms:W3CDTF">2021-01-02T23:25:28Z</dcterms:modified>
</cp:coreProperties>
</file>