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1/1/21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1/1/21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1/1/21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1/1/21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1/1/21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C_kmeans.R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9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E_spherical_kmeans.R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484-785D-4549-8BE6-34D5D2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15718-0D9E-7D40-AABA-EC7291A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mix sentiment and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A6AB-6AD8-5143-96DE-3DE72011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5225-ED23-8B44-AD61-CF506121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A9C0-C5EC-7A4B-91B6-0E7288C4223D}"/>
              </a:ext>
            </a:extLst>
          </p:cNvPr>
          <p:cNvSpPr/>
          <p:nvPr/>
        </p:nvSpPr>
        <p:spPr>
          <a:xfrm>
            <a:off x="149130" y="1135957"/>
            <a:ext cx="4411981" cy="51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Sentiment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D022-B940-0E47-9913-6126F144FBE8}"/>
              </a:ext>
            </a:extLst>
          </p:cNvPr>
          <p:cNvSpPr/>
          <p:nvPr/>
        </p:nvSpPr>
        <p:spPr>
          <a:xfrm>
            <a:off x="149130" y="1707338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Class4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C_sentimentAnalysis_II.R</a:t>
            </a:r>
            <a:r>
              <a:rPr lang="en-US" dirty="0">
                <a:solidFill>
                  <a:schemeClr val="accent2"/>
                </a:solidFill>
              </a:rPr>
              <a:t> – Use Sentiment to Divide and Explore terms; </a:t>
            </a:r>
            <a:r>
              <a:rPr lang="en-US" i="1" dirty="0">
                <a:solidFill>
                  <a:schemeClr val="accent2"/>
                </a:solidFill>
              </a:rPr>
              <a:t>when sentiment matters.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E1B50-59C2-5348-8B61-6B5C9EBDE050}"/>
              </a:ext>
            </a:extLst>
          </p:cNvPr>
          <p:cNvSpPr/>
          <p:nvPr/>
        </p:nvSpPr>
        <p:spPr>
          <a:xfrm>
            <a:off x="4680857" y="1135957"/>
            <a:ext cx="4411981" cy="51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Cluster </a:t>
            </a:r>
            <a:r>
              <a:rPr lang="en-US" sz="1600" i="1" dirty="0"/>
              <a:t>then Sentiment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77AB3-7F2C-C64A-B9F8-A4CB77D9A6A2}"/>
              </a:ext>
            </a:extLst>
          </p:cNvPr>
          <p:cNvSpPr/>
          <p:nvPr/>
        </p:nvSpPr>
        <p:spPr>
          <a:xfrm>
            <a:off x="4680857" y="1691286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Class5</a:t>
            </a:r>
          </a:p>
          <a:p>
            <a:r>
              <a:rPr lang="en-US" dirty="0" err="1"/>
              <a:t>F_clustering_sentiment.R</a:t>
            </a:r>
            <a:r>
              <a:rPr lang="en-US" dirty="0"/>
              <a:t> – Use cluster to Divide documents, then apply sentiment and explore terms; </a:t>
            </a:r>
            <a:r>
              <a:rPr lang="en-US" i="1" dirty="0"/>
              <a:t>when topic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7C43-AB83-8E4B-B2D7-DADCA5DA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" y="3000369"/>
            <a:ext cx="3596711" cy="31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882F-8FB5-DE4B-9CC8-1CC50D72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09" y="3058428"/>
            <a:ext cx="4104243" cy="3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1/1/21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6488</TotalTime>
  <Words>1705</Words>
  <Application>Microsoft Macintosh PowerPoint</Application>
  <PresentationFormat>On-screen Show (4:3)</PresentationFormat>
  <Paragraphs>332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Now let’s mix sentiment and clustering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391</cp:revision>
  <dcterms:created xsi:type="dcterms:W3CDTF">2018-05-23T17:24:59Z</dcterms:created>
  <dcterms:modified xsi:type="dcterms:W3CDTF">2021-01-02T04:43:16Z</dcterms:modified>
</cp:coreProperties>
</file>